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6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3.xml" ContentType="application/inkml+xml"/>
  <Override PartName="/ppt/notesSlides/notesSlide10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11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2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6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17.xml" ContentType="application/vnd.openxmlformats-officedocument.presentationml.notesSlide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18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notesSlides/notesSlide21.xml" ContentType="application/vnd.openxmlformats-officedocument.presentationml.notesSlide+xml"/>
  <Override PartName="/ppt/ink/ink142.xml" ContentType="application/inkml+xml"/>
  <Override PartName="/ppt/notesSlides/notesSlide22.xml" ContentType="application/vnd.openxmlformats-officedocument.presentationml.notesSlide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notesSlides/notesSlide23.xml" ContentType="application/vnd.openxmlformats-officedocument.presentationml.notesSlide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notesSlides/notesSlide24.xml" ContentType="application/vnd.openxmlformats-officedocument.presentationml.notesSlide+xml"/>
  <Override PartName="/ppt/ink/ink200.xml" ContentType="application/inkml+xml"/>
  <Override PartName="/ppt/ink/ink201.xml" ContentType="application/inkml+xml"/>
  <Override PartName="/ppt/notesSlides/notesSlide25.xml" ContentType="application/vnd.openxmlformats-officedocument.presentationml.notesSlide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339" r:id="rId3"/>
    <p:sldId id="329" r:id="rId4"/>
    <p:sldId id="330" r:id="rId5"/>
    <p:sldId id="332" r:id="rId6"/>
    <p:sldId id="298" r:id="rId7"/>
    <p:sldId id="333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43" r:id="rId16"/>
    <p:sldId id="270" r:id="rId17"/>
    <p:sldId id="271" r:id="rId18"/>
    <p:sldId id="272" r:id="rId19"/>
    <p:sldId id="273" r:id="rId20"/>
    <p:sldId id="274" r:id="rId21"/>
    <p:sldId id="275" r:id="rId22"/>
    <p:sldId id="304" r:id="rId23"/>
    <p:sldId id="277" r:id="rId24"/>
    <p:sldId id="278" r:id="rId25"/>
    <p:sldId id="307" r:id="rId26"/>
    <p:sldId id="344" r:id="rId27"/>
    <p:sldId id="310" r:id="rId28"/>
    <p:sldId id="348" r:id="rId29"/>
    <p:sldId id="349" r:id="rId30"/>
    <p:sldId id="282" r:id="rId31"/>
    <p:sldId id="350" r:id="rId32"/>
    <p:sldId id="352" r:id="rId33"/>
    <p:sldId id="351" r:id="rId34"/>
    <p:sldId id="353" r:id="rId35"/>
    <p:sldId id="346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44" autoAdjust="0"/>
    <p:restoredTop sz="93063" autoAdjust="0"/>
  </p:normalViewPr>
  <p:slideViewPr>
    <p:cSldViewPr>
      <p:cViewPr>
        <p:scale>
          <a:sx n="65" d="100"/>
          <a:sy n="65" d="100"/>
        </p:scale>
        <p:origin x="-30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21:37.758"/>
    </inkml:context>
    <inkml:brush xml:id="br0">
      <inkml:brushProperty name="width" value="0.175" units="cm"/>
      <inkml:brushProperty name="height" value="0.175" units="cm"/>
      <inkml:brushProperty name="color" value="#3165BB"/>
    </inkml:brush>
  </inkml:definitions>
  <inkml:traceGroup>
    <inkml:annotationXML>
      <emma:emma xmlns:emma="http://www.w3.org/2003/04/emma" version="1.0">
        <emma:interpretation id="{FA57DC86-15BB-4F32-A9D1-BFB9E0BB61F0}" emma:medium="tactile" emma:mode="ink">
          <msink:context xmlns:msink="http://schemas.microsoft.com/ink/2010/main" type="inkDrawing" rotatedBoundingBox="19987,9189 20716,12570 19718,12786 18988,9404" shapeName="Other"/>
        </emma:interpretation>
      </emma:emma>
    </inkml:annotationXML>
    <inkml:trace contextRef="#ctx0" brushRef="#br0">19024 10494 3584,'0'0'1408,"0"0"-768,0 0-320,0-18 800,0 36-608,0-18 256,0 0-480,0 0 0,0 0-192,0 0-64,18 0 0,-18 0 160,0 0-96,18 0 96,-1 17-96,0-17 0,1 0-32,17 0 96,0 18-96,17-18 32,1 0-32,-18 17 32,17-17-64,-16 18-32,16-1 32,0 1-128,2-1 64,-20 1 160,2 17-64,-19 0 32,18-18-32,-17 18-128,-1 0 32,-17 18 96,17-1-32,-17 19-32,0-19 32,0 18-32,0 0 0,-17 0 0,17 0 0,0 0-96,0-17 64,0 17-32,0 0 0,17 0 64,1 18 0,-18-18 64,35 0-32,-18-18-32,1 19 32,17-19-128,18 1 64,-19-18 32,2 0 0,-2 0 0,2-18 0,-1 1 0,0-1 0,0-17 64,-18 18-32,19-18 64,-19 0-64,18 0 64,-17 0-64,-18 0-160,0 0 64,0-18-192,0 36 160,-18-18-96,0 0 96,-16 0 0,16 17 32,-17 1 0,0 17 0,0-18 64,0 36 0,-1-18 0,19 18 0,-18-1-96,35-17 64,0 35-32,18-17 0,-1 17 64,18 0-160,-17 17-256,0-16 224,-1 16-192,0-17 224,1 18 64,0-18 96,-18 0 192,17-18-96,-17 1 736,0 0-448,0 17 1024,-17-18-800,-1-17 768,-17 0-768,0-17 288,-1 17-512,-16-18 96,0 1-320,-1-18-352,18 17 96,-35-17-1056,35 0 672,-18 0-2432,19 0 1632,-2 0-2592,19 0 2208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53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18874 6352 7040,'-6'-10'2624,"6"16"-1408,0-6-864,0 0 672,0 0-256,0-6-64,0 6-128,0 0-32,0 0-288,0 0-32,0 0 96,0 0-256,0 0-96,0 6-160,0 4 32,0 9 96,0 6 32,0 10-64,0 14 0,0-4 128,0-1 32,0 1 0,6 4-64,0-3 96,0-11 0,-2-7-544,3-3-160,-7-11-416,0 1-160,0-5-1824,0 0-1408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0.958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20813 7195 2560,'27'17'1056,"4"-7"-576,-8 14-224,-11-17 352,4 0-224,1 5 32,4 0-128,1-2 0,9-3-32,8 0 0,-6-2-64,6-10 32,-8-2-128,0-8 0,-1 1 32,1 2 128,-4-5 160,4 0 64,-5-4 96,10 1-128,-7-4 0,-2 0-128,-3-17-32,-6 4 32,-2 4 32,-5-1 32,0 3 0,-1 1-128,-8-1 0,-2 0-32,0-2 96,-2 6-96,-3-7-64,0 2-160,-10 3 0,4-2 0,-7 4 0,2-1 0,0 6 0,1-2 0,-1 3 0,-2-2 0,-2 2 64,2 4-32,-5 14-32,-1 3 32,-6 0-32,-9 3-96,4 4 64,1 3-32,1 7 0,-6 0-96,8 7 32,-1 7 0,-1 5 64,1 3-32,-1-3 32,5 5 0,9 10 0,4 7 0,11-5 0,15-5 0,1-4-64,11-3-352,8-8-160,27-5-1696,3-8-1696,9-10 1152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1.927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28367 6646 5248,'-16'0'2016,"16"3"-1088,-3-1-1152,3-2 256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2.343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28351 6631 7808,'8'24'-160,"0"-1"96,3 0 32,0 1 32,9 1-96,7-2 64,0-3 96,0 1 96,3 6 0,5-7 64,10-13 64,5-3 64,0-4-32,1-4-32,-6 1-96,2-7-32,10-4 32,-3-3 32,-5 1 32,-6-1 64,-5-7-32,-6-10 64,-6 2-64,-3-1 0,-8-1-160,-7 0-32,-8-2 160,-5-16 96,-6 4 0,-19 8 32,-5 3-64,1 3-32,-4 3-96,0 7 32,-10 5-128,-5 1 0,3 5-192,4-2 0,4 12-32,-1 6 64,-2 14-32,-5 0-32,8 28-64,4 1 32,2 5-320,11 7-192,5 4-1312,4-6-576,9 0-288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4.226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20397 5140 5120,'-9'-3'2016,"14"6"-1088,-5 1-1024,0-4 352,0 0-352,4 6-64,-4 5 64,4-1 32,-1 7 64,-3 10 0,4 11 0,0 2-96,-4 5 64,2 8 32,-2 12 0,0-11 0,0 1 64,0-9-32,0-5 64,0-7 0,0-6 96,0-5-32,0-5 64,0-9 512,0-1 224,0-8-224,-2-8-96,-2-6-352,0-16-192,1-9 0,-1-7 64,0-1-64,-1 0-64,5-14 0,-3-1-32,3 8 0,0 3 64,0 4-96,0-4 0,3 0-32,6 7 0,-2 6 0,3 9-64,23 0-64,-7 10 96,1 2 128,0 6-160,-5 8 32,1 3 32,2 14 96,-7 10 0,-3 0-32,1-1 96,-5 0 64,-3 1 64,-4 1 96,-4-6-96,-4 2-64,0 9 0,-4-6 32,-3 7-96,-5-5 0,1-1 32,-8-6 0,-5-1-64,2-5 32,3-3-480,1 2-224,-1-7-672,4-1-256,3-1-1568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4.548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20849 5300 6144,'-4'-7'2368,"4"7"-1280,4 3-1280,1-3 384,5 0-128,2 0 96,0 0 224,3 0 128,4-3-256,4-2-128,1 3-32,-2-1-64,9 3 64,4-4-64,-5 1-32,1-1-1312,-8 1-576,1-1-864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4.769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20746 5558 7296,'0'0'2816,"3"0"-1536,7 0-1440,0 5 480,17-5-192,0 0 64,2-5-32,2 3 64,4-1-128,-5-2-64,15 2 64,-2-4-128,-5 5 0,1-3-480,-9 3-192,2-3-2560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5.321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21669 4947 6528,'-4'0'2464,"8"0"-1344,-4 4-960,0-4 608,0 3-288,0 3 64,0 21-320,0 5-128,0 1 0,0 8 0,0 2-128,0 9 32,0-4 64,4-7 32,0-2-128,4-5 32,-1-3 0,1-8 0,3-3 0,1 1 64,-1-10-32,12-4 64,0-7 128,4-7 128,1-4-64,-6-10 64,2-15-128,-5-2-64,-4-1 0,-3-3-32,-4-9-64,-8-6 32,0 14 64,-4-2 64,-12 8 96,1 3 32,-8 7-32,0 3 31,4 6-351,0 5-64,-1 6-191,1 4-1,-1 3-384,5 7-128,-1 3-224,5 10-128,4 8-992,-1 1-416,8 3-288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5.537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22147 5405 8960,'0'-22'3328,"0"46"-1792,5-9-1856,-5-12 448,0 4-160,0-4 64,0 4 0,0-3-32,0-1 32,0 0-384,0 1-160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6.006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22484 4898 8064,'0'-4'3072,"0"4"-1664,0 4-1632,0-4 512,0 0-64,0 0 192,0 6-96,0 1 0,0 3-192,0 7-96,0 10 0,-3-3-32,3-1 0,0-2 64,3-1 32,5-3-192,0-1 0,7-1-128,8-5 64,-1-1 96,3-2 32,-3 0 32,-4 1 0,3-6 0,-6 6 0,1-2-96,-5 4 64,-4 1 32,1 2 0,-8 0 128,-8 22 224,1-5-64,-4 1-64,-9-5-32,4-2-224,-11 0 32,0-7-288,5-5-128,-1 0-704,3-7-256,2-5-2080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6.238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22449 4848 7296,'8'-4'2816,"-4"4"-1536,7-4-1152,-4 4 608,13-3-128,7 0 96,0-1-320,2-5-128,7 2-160,-2 0 0,0-1 0,8 2-128,7-4-32,-1-5-1824,-3 3-800,-3-9-736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54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18563 6544 7296,'-12'-39'2816,"18"74"-1536,-6-21-992,0-3 608,0-11-256,0 0-32,0 0-352,0 0-96,6 5-96,4-1-64,1 2 32,28-6 224,-11 0 32,22 10 64,1-30-128,-2 20-64,1 0-160,-4 0 0,-2 14 0,-4-14 64,-7 0-32,-6 0 64,24 0-64,-12 0-928,-6 0-352,-10 0-2848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7.602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28278 4792 6400,'-5'-7'2368,"5"7"-1280,0 2-1216,0-2 416,0 0-320,0 0 32,0 8 192,0-1 192,0 7-192,0 5-32,5 5 32,-2 23-96,1 5 0,-4 0-32,0 5-64,0 3 32,3-8 32,-3-5-32,0-8 64,0-4 0,0-7 96,0-9-96,0-2-64,0-3 64,0-4 0,0-3-192,0-7 0,-3-7-544,3-13-128,-4-17 160,4-4 128,-3-3 352,-2-23 160,2 5 0,-1 5 64,4 7 128,0 4 128,0 4-192,4 9-96,4 3-32,-1-4 32,4 4-96,4-2 0,6 10-32,-3 0 0,12 10 64,2 1 64,-2 11-32,1 0 64,-4 4 128,-5 5 128,1 1-192,-3 5-96,-3-3 32,0 5 0,-7 0-32,0 0-64,-8 2 224,-2 0 160,-2-2-128,-8 0 0,0 8-128,-2-6-32,-10 12 32,-6-4 0,2-4-64,-1-2-64,0-8-192,0 2-128,4-10-608,3 3-192,3-4-2112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7.918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28736 5152 6656,'0'-3'2464,"3"-4"-1344,6 7-1312,-2-4 384,8 4-128,7 4 96,1-4-64,4 0-64,0 0 0,0 0 32,0 0 32,0-4-320,-4 4-160,0 0-2496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8.134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28662 5343 7296,'0'17'2720,"8"-17"-1472,4-17-1472,-5 23 448,5-2-160,-2-1 32,15 1 32,4-11 0,3 0-64,2 0-480,1-2-128,-1-2-2528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8.790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29527 4761 6272,'-3'0'2368,"3"3"-1280,0 3-1280,-8 2 288,1-1-128,-5 3 96,4 2 32,1 7-32,0 4 160,2 7 96,1 7-96,0 3-64,4 2 0,0-2-32,0 1 0,4 3 64,7 4-96,1-11-64,8-4 0,-5-4 32,1-7 96,6-4 128,-3-5 0,0-3 0,0-3 96,1-7 96,-1-10 0,1-13 128,0-4-224,-2 0-64,-2-7-96,-5-14-64,-3-7-32,-4 4 64,-4 8 32,-4-1 31,-4 6-63,-3 4 32,-5 7-64,1 4 0,-1-7-256,-3 9 0,-8 3-256,5 5-95,-10 3-321,1 7-160,8 3-64,5 0-256,2 7-64,1-1-1920,8 5-960,2 1 2080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9.021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30018 5279 9216,'0'0'3424,"-4"3"-1856,8 1-1824,-4-4 576,0 0-224,0 0 32,3 3-64,-3 4-64,0 0 32,4-4-256,0 7-96,-4-10-2368,8 0-2336,0-3 1408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9.490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30364 4756 9088,'-7'0'3424,"11"0"-1856,-4 0-1888,0 0 512,0 4-192,-4 3 64,0-2-96,0 2 0,1 4 32,-2 0 0,5-2 64,0 6-96,0-3-64,5-2-160,-2 1 0,5-1-224,3-2-32,4-3 128,3 2 96,3 0 160,-1 1 64,3-6-32,6 5 64,-4 0 32,-3 6 0,-4 10-96,-2-1 64,-7 2 224,-6-2 320,-11 3 256,-3-2-224,-5 1-64,0 1-128,-1-6-64,-8 8-160,2-3-96,1-3 64,1-4 0,3-5-256,-1 0-128,4-6-544,-20-16-3040,8-3-1056,4-11 2112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59.753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30318 4740 7552,'0'0'2816,"0"0"-1536,5-2-1440,-5 2 544,7 0 128,1 0 160,4 0 0,3 0-32,4-10-320,3 10-64,10-7-32,5-7-96,25 1-32,0 2 32,-8-2 64,-1-1-736,0 4-256,-11 0-2432,0-2-1984,-8 3 1760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8:02.453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21146 10884 3840,'-26'0'1472,"30"3"-768,-12 4-320,8-3 416,0 0 128,0-2 64,0 2-256,-4 1-32,4 3-416,0-1-32,-4 3-32,0 4-96,4-1-32,0 5-32,0 5-64,0 8 32,4-4-32,0-4 0,0 5 64,8-8-32,-1-3-32,5 0 96,2-4 0,-1 1 32,-2-4 64,0 0-96,0 1-64,4-5 0,0-2 32,1-4 32,-1 0 96,0-4-32,1 0 0,6-2 32,-2-1 32,-5 1 32,8-15 0,-8 4-128,0 4-96,-3-11 64,-1 4 64,1 0-64,-5-5-64,1 8 64,-1-3 0,-5-1-32,-1 5 32,0-1 0,-5 0 32,0 0 0,-5 0 0,-2 0 0,-8-3 0,-8-8 64,-2 8 96,3 3-128,-1 1-96,1 5-128,-2 1 32,-3 4-32,4 12-64,0 0 96,4 9 0,-8-3-64,3 5 0,5 1-32,-3 0 96,10 1-64,-3 0 32,0 3 0,15-2-64,0-3 96,10 11 0,2-6-64,0 9 64,3-4-32,0-2 0,4-9 128,5-2 32,-1-3-128,0-19-32,15-2-128,1-7 32,-4-7 96,-5 5 96,-3-6-64,-4 2 0,-3-5 32,-5 5 64,-3-8-32,-9-3 64,-6 5 0,-7-3 32,-7 5 0,-10 4 0,0 1 0,0 10 64,-5 1-160,6 8-32,-1 3-64,0 14 0,4 10 0,-8-2 0,9 3 0,2-2-64,5 4 0,10-3 96,5-3-64,5-1-32,3-3 160,-1-3 32,8-4 0,1-4-64,3-2-64,4-8-32,0-2 64,4-4 64,4-4 0,-9 0 64,2-3-64,-8-6 64,-16-5-64,-8 1 64,-4 0 64,-3 6 64,0 5-32,-4 6-32,-5 2-32,5 5 0,-4 14-160,3 9-32,1 1-64,4 2 96,3 1-160,9 0 64,3-4 64,8-3 32,6-3-320,6-8-96,3-6 64,8-6 160,3-5 64,-2 1 96,-6-3-128,-7-1 0,-19 0-352,-11 14-32,-8 4-1184,-8 14-544,-5 18-544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8:04.739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28664 14264 4864,'-3'0'1824,"3"0"-960,-4 0-736,4 0 416,-4 3-64,0 2 128,0-3-64,0 1-32,1 2-256,3 1-160,-4 5-64,4-1-32,0 3 64,0 5-32,4-2-32,-1 4 96,5 6 0,0-1-32,3 5 32,1-3-64,-1-3-32,1-4 32,11-3 32,8-4 32,-4-2 96,-2-4 32,2-7 96,0-14-32,0-9 0,0 2-160,-4-3-32,1 0 96,-6 2 32,-2-3-32,-5 2-32,1-1-32,-8-7 64,-4-5-96,-4 1 0,-3 8 160,-5 0 160,-8 7-160,2-1 0,-14 8-64,-6 6-32,0 4-192,1 6-32,5 11-128,2 6 32,-1 3 96,4 2 32,4 1-128,8 1 32,3 1 64,4-5 32,5 8-64,3-5 64,7 5 32,5-4 0,3-3 0,12-7 0,7-3 64,2-14 96,-7-14-64,2 0 0,-4-3 32,0 1 0,-8-5 0,-4 1 64,-4-1-32,-2 1 0,-9 4-96,-5 0 32,-1-9-64,-5-6 64,-10 8-64,-10 15 63,4 2-126,0 9-1,5 4-128,-1 8-32,3 4-64,6 5 64,3 3 128,6 7 32,5 7-64,8-4 64,11-7 32,9-3 0,-5-6-224,-2-8 0,6-6 96,-4-17 128,4-10 96,-2-4 32,-8-4 0,-1-2 0,-5-1-64,-3 4-64,-4-6 96,-8 6 64,-8-4-64,-3 7 0,-10 14 32,0 3 0,-9 10-160,3 8 32,2 7-160,2 5 32,7 4 0,8 9-32,8 13-320,20-6-160,19 1-3456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3-08T06:23:33.703"/>
    </inkml:context>
    <inkml:brush xml:id="br0">
      <inkml:brushProperty name="width" value="0.10583" units="cm"/>
      <inkml:brushProperty name="height" value="0.10583" units="cm"/>
      <inkml:brushProperty name="color" value="#ED1C24"/>
    </inkml:brush>
  </inkml:definitions>
  <inkml:traceGroup>
    <inkml:annotationXML>
      <emma:emma xmlns:emma="http://www.w3.org/2003/04/emma" version="1.0">
        <emma:interpretation id="{66437A4B-9D45-4516-AA31-CF775937BF01}" emma:medium="tactile" emma:mode="ink">
          <msink:context xmlns:msink="http://schemas.microsoft.com/ink/2010/main" type="writingRegion" rotatedBoundingBox="25089,5728 25323,14915 24916,14925 24682,5738"/>
        </emma:interpretation>
      </emma:emma>
    </inkml:annotationXML>
    <inkml:traceGroup>
      <inkml:annotationXML>
        <emma:emma xmlns:emma="http://www.w3.org/2003/04/emma" version="1.0">
          <emma:interpretation id="{748013EB-A579-45CE-9A94-C68ED0422FE5}" emma:medium="tactile" emma:mode="ink">
            <msink:context xmlns:msink="http://schemas.microsoft.com/ink/2010/main" type="paragraph" rotatedBoundingBox="25089,5728 25323,14915 24916,14925 24682,5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47D76F-3593-498D-A580-DA61547D66DA}" emma:medium="tactile" emma:mode="ink">
              <msink:context xmlns:msink="http://schemas.microsoft.com/ink/2010/main" type="line" rotatedBoundingBox="25089,5728 25323,14915 24916,14925 24682,5738"/>
            </emma:interpretation>
          </emma:emma>
        </inkml:annotationXML>
        <inkml:traceGroup>
          <inkml:annotationXML>
            <emma:emma xmlns:emma="http://www.w3.org/2003/04/emma" version="1.0">
              <emma:interpretation id="{2C68BEFA-747E-40EA-8724-86866FD9D2A1}" emma:medium="tactile" emma:mode="ink">
                <msink:context xmlns:msink="http://schemas.microsoft.com/ink/2010/main" type="inkWord" rotatedBoundingBox="25017,5729 25055,7216 24720,7225 24682,5738"/>
              </emma:interpretation>
              <emma:one-of disjunction-type="recognition" id="oneOf0">
                <emma:interpretation id="interp0" emma:lang="en-CA" emma:confidence="0">
                  <emma:literal>-a b</emma:literal>
                </emma:interpretation>
                <emma:interpretation id="interp1" emma:lang="en-CA" emma:confidence="0">
                  <emma:literal>-a</emma:literal>
                </emma:interpretation>
                <emma:interpretation id="interp2" emma:lang="en-CA" emma:confidence="0">
                  <emma:literal>-al</emma:literal>
                </emma:interpretation>
                <emma:interpretation id="interp3" emma:lang="en-CA" emma:confidence="0">
                  <emma:literal>-a?</emma:literal>
                </emma:interpretation>
                <emma:interpretation id="interp4" emma:lang="en-CA" emma:confidence="0">
                  <emma:literal>-ad</emma:literal>
                </emma:interpretation>
              </emma:one-of>
            </emma:emma>
          </inkml:annotationXML>
          <inkml:trace contextRef="#ctx0" brushRef="#br0">25075 6181 2688,'0'-13'1056,"0"13"-576,0 13 64,0-13 608,0 0-640,0 13-96,0 0-288,0 1-96,0 12 0,0 1-896,0 0 480,0 0-1824,13 0 1248</inkml:trace>
          <inkml:trace contextRef="#ctx0" brushRef="#br0" timeOffset="-657">25088 6329 1024,'0'0'416,"0"0"-192,0 0-128,0 0 416,0 0-288,0 0 352,0 13-352,14-13 320,-14 13-320,0 1 160,13-1-224,-13 1 64,0-1-128,0 14 96,0-14-128,0 13 192,0 1-160,0 0 96,0 0-96,0-14-64,0 14 0,0-14 32,0 1-32,0-1 128,14 1-96,-14-14 320,0 0-192,0 0 96,0 0-160,0-14 64,0 14-96,0-27-128,0 14 0,-14-14 32,14 0 0,0 1-96,0-1 64,0 0 96,0 14-32,-13-14 64,13 14-64,0 0-96,0-1 32,-14 14-32,28 0 0,-14 0 64,0 0 0,0 14-96,0-1 64,0 14-32,0-14 0,0 13-224,0 15 160,13-15-1280,-13 1 768,0 0-1344,0-14 1120</inkml:trace>
          <inkml:trace contextRef="#ctx0" brushRef="#br0" timeOffset="9102">24954 6971 2048,'0'0'768,"0"0"-384,0 0-32,0 0 320,0 0 64,0 0 32,0 0-288,0 0-64,0 0-224,0 14-64,0-1 0,0 1 0,0-1-64,0 14-64,0 13 32,0 0-128,13 1 64,-13-15 32,14 1 0,-14 0 0,27-1 0,-14 14-96,1-13 64,-1-13 32,1 12 64,-1-12-32,1-1-32,13-13 96,-14 0 64,1 0 0,-1-13 0,1-1-32,-1 1 64,1 0 96,-1-1 64,-13-13-160,14 0-128,-14 1 32,13-14 64,-13 13 64,0 1 32,0-15 0,-13 15 0,13-1 0,-14 13 64,14-12-160,-13 12-32,-1 1 64,1-1 96,-1 1-64,1-1-64,-14 14-288,13 0-96,1 0-96,-14 0-32,0 0-384,13 14-160,1-1-1152,-1 1-1216,1 13 1024</inkml:trace>
        </inkml:traceGroup>
        <inkml:traceGroup>
          <inkml:annotationXML>
            <emma:emma xmlns:emma="http://www.w3.org/2003/04/emma" version="1.0">
              <emma:interpretation id="{5BB4AB86-0A74-4E37-8232-432B42523351}" emma:medium="tactile" emma:mode="ink">
                <msink:context xmlns:msink="http://schemas.microsoft.com/ink/2010/main" type="inkWord" rotatedBoundingBox="25196,9947 25231,11303 24928,11311 24893,9954"/>
              </emma:interpretation>
              <emma:one-of disjunction-type="recognition" id="oneOf1">
                <emma:interpretation id="interp5" emma:lang="en-CA" emma:confidence="0">
                  <emma:literal>and</emma:literal>
                </emma:interpretation>
                <emma:interpretation id="interp6" emma:lang="en-CA" emma:confidence="0">
                  <emma:literal>o</emma:literal>
                </emma:interpretation>
                <emma:interpretation id="interp7" emma:lang="en-CA" emma:confidence="0">
                  <emma:literal>on</emma:literal>
                </emma:interpretation>
                <emma:interpretation id="interp8" emma:lang="en-CA" emma:confidence="0">
                  <emma:literal>old</emma:literal>
                </emma:interpretation>
                <emma:interpretation id="interp9" emma:lang="en-CA" emma:confidence="0">
                  <emma:literal>al</emma:literal>
                </emma:interpretation>
              </emma:one-of>
            </emma:emma>
          </inkml:annotationXML>
          <inkml:trace contextRef="#ctx0" brushRef="#br0" timeOffset="2059">25196 9703 1408,'0'0'512,"0"0"-256,0 27 128,14-14 608,-14-13-512,0 14 192,0-1-416,0-13 0,0 13-160,0 1-64,13 13 0,-13-14 96,0 14-64,0-14 32,0 14-32,0-1-64,0-13 32,0 14 32,14 0-32,-14-14 64,0 1-64,0-1-32,0-13 32,0 14-32,0-14 256,0 0 224,0 13-96,0-13-64,0 0-256,0 0-32,0-13-32,0-14-160,0 0 32,-14 0-96,14 0 0,0 1 32,0 0 64,-13-1 64,13 13 32,0 1 32,-14 0 64,14-14-192,0 13 160,0 14 192,0-13 0,0 13 0,0 13-64,0-13-32,0 14 64,0-1-96,0 14-64,0 0 0,14 0 32,-14-1-544,13 0 288,-13 15-2048,14-15 1248</inkml:trace>
          <inkml:trace contextRef="#ctx0" brushRef="#br0" timeOffset="7571">25142 10372 3328,'0'0'1312,"0"0"-704,0 0-448,0 0 512,0 13-416,0-13 96,0 14-224,0-14-64,0 26-32,-13-12-192,13 13 96,0 13 32,0 0 32,0-13 0,13 13 0,-13-13 0,0 0 0,14 13-96,-14-14 64,13 1 96,-13 0-32,14-14 416,-1 14-256,0-27 352,0 13-320,1-26 320,13 13-320,-14-14 224,14 1-224,-13-14 128,-1 14-192,1-14 128,-1 1-160,1-14 224,-14 13-224,0-13 256,13-1-256,-26 15 160,13-1-160,-14 0 0,1 0-64,-1 0 32,-13 14-64,0 0-224,14-14 96,-1 13-736,1 1 448,-14 13-1440,14 0 1024,0 0-2176,13 13 1664</inkml:trace>
        </inkml:traceGroup>
        <inkml:traceGroup>
          <inkml:annotationXML>
            <emma:emma xmlns:emma="http://www.w3.org/2003/04/emma" version="1.0">
              <emma:interpretation id="{ED232A79-C0EE-4ADC-A403-05BEBDCA94A2}" emma:medium="tactile" emma:mode="ink">
                <msink:context xmlns:msink="http://schemas.microsoft.com/ink/2010/main" type="inkWord" rotatedBoundingBox="25200,13798 25228,14918 24962,14924 24934,13805"/>
              </emma:interpretation>
              <emma:one-of disjunction-type="recognition" id="oneOf2">
                <emma:interpretation id="interp10" emma:lang="en-CA" emma:confidence="0">
                  <emma:literal>-e</emma:literal>
                </emma:interpretation>
                <emma:interpretation id="interp11" emma:lang="en-CA" emma:confidence="0">
                  <emma:literal>-9</emma:literal>
                </emma:interpretation>
                <emma:interpretation id="interp12" emma:lang="en-CA" emma:confidence="0">
                  <emma:literal>--</emma:literal>
                </emma:interpretation>
                <emma:interpretation id="interp13" emma:lang="en-CA" emma:confidence="0">
                  <emma:literal>-a</emma:literal>
                </emma:interpretation>
                <emma:interpretation id="interp14" emma:lang="en-CA" emma:confidence="0">
                  <emma:literal>-o</emma:literal>
                </emma:interpretation>
              </emma:one-of>
            </emma:emma>
          </inkml:annotationXML>
          <inkml:trace contextRef="#ctx0" brushRef="#br0" timeOffset="3794">25250 12983 896,'0'-13'416,"0"13"-192,0 0-128,0 0 128,0 0-96,0 0-32,0 0-32,0 0 160,0 0-128,0-14 384,14 14-256,-14-13 384,0 13-352,0 0 448,0 0-416,0-13 352,0 13-352,0 0 192,13 0-256,-13 0 64,0 0-160,0 0 288,0 13-224,0-13 96,0 13-160,0 1 224,0-1-224,0 1 96,14-1-128,-14 14 0,13 0-32,-13 0 32,0-14-64,0 13-32,0-13 32,0 1 32,0-1-32,0 1-32,14-14 32,-14 13-192,0 0 96,0-13-800,0 0 448,0 14-2272,0-14 1504</inkml:trace>
          <inkml:trace contextRef="#ctx0" brushRef="#br0" timeOffset="6052">25169 13505 3328,'0'0'1216,"0"0"-640,0 14-320,-13-14 416,26 13-384,-13-13-64,0 0-160,0 0 32,0 0-64,0 14-96,0-1 32,0-13 32,0 14 0,0 12 0,0-12 0,0 13 0,0-1 0,0-12-96,0 13 64,0-1-32,0-12 0,0 13 64,14-1 0,-1-12 192,-13-1-96,13 1 448,0-1-288,1-13 512,-1 14-448,1-14 64,13 0-224,-14-14 32,1 14-96,-1-13 160,1 13-160,-1-27 96,1 0-96,-14 0 160,13 0-160,-13-13 256,0 27-224,-13-14 160,13 0-160,-14 0 0,-13 1-128,14 12-32,-1 1-32,1-1 0,-1 1 64,1-1-160,-1 14-32,1 0-608,-1 0-288,14 14-1696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55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19458 6674 7936,'-4'0'2976,"8"4"-1600,9-8-1248,-13 4 672,55-20-448,-12-19-160,-4 4-160,-4 0 0,-8 0 96,-4 7 64,-7-4 64,0 8 64,1-1-160,-5 6-32,-1 3-64,-5 2 32,-2 0-64,2 9-32,1-1-128,-7 6-64,0 0 0,0 0 64,6 11-32,-6 9 128,0 4 0,0 16 32,0 13 64,0-4 32,0 7 32,0-2 0,0 1-64,0 13-64,0-19 32,4 17 32,-4-22-32,6-4 64,-6 4 0,6-20 96,-2-3-864,-4-6-352,0 5-1536,6-10-672,7-6 192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14:06.918"/>
    </inkml:context>
    <inkml:brush xml:id="br0">
      <inkml:brushProperty name="width" value="0.075" units="cm"/>
      <inkml:brushProperty name="height" value="0.075" units="cm"/>
    </inkml:brush>
  </inkml:definitions>
  <inkml:traceGroup>
    <inkml:annotationXML>
      <emma:emma xmlns:emma="http://www.w3.org/2003/04/emma" version="1.0">
        <emma:interpretation id="{93FE3897-ABAD-4FEB-8586-F5D24BD289BA}" emma:medium="tactile" emma:mode="ink">
          <msink:context xmlns:msink="http://schemas.microsoft.com/ink/2010/main" type="inkDrawing" rotatedBoundingBox="2052,6965 2724,6747 2881,7229 2209,7447" semanticType="callout" shapeName="Other"/>
        </emma:interpretation>
      </emma:emma>
    </inkml:annotationXML>
    <inkml:trace contextRef="#ctx0" brushRef="#br0">1218 8408 4352,'-18'0'1664,"18"0"-896,0 0-416,0 0 832,0 0-640,0 0 128,0 0-384,0 0-96,-18 0-128,18 0 32,0 0-64,-18 0 64,18 0-64,0 0-32,0 0 32,0 0 32,0 0-32,0 0 128,18 0-96,-18-17 128,0 17-128,0-18 192,18 0-160,-18 0 96,18 0-96,0-35-64,18 35 0,-19-36-128,19 36 64,-18-18 96,18 0-32,-19 19 64,1-19-64,0 18-32,0 0 32,0 0 160,-18 1-96,18-1 192,0 18-192,-18-18 192,0 18-192,0-18-32,17 18-32,-17 0-32,0 0 0,0 0-96,0 0 64,0 0-128,18 0 96,-18 18 32,18-18 32,-18 0 0,18 18 0,-18-18 128,18 18-128,0-1-64,0 1 32,-1 0 64,1 0 0,0 0 128,0 17-96,0 1-96,0 0 0,-1-18 32,19 18 0,-36-18 128,18 0-128,0-1 64,0-17-32,0 18-160,-18 0 64,0-18-1728,17 0 992,-17 0-3072,0 18 2176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14:05.482"/>
    </inkml:context>
    <inkml:brush xml:id="br0">
      <inkml:brushProperty name="width" value="0.075" units="cm"/>
      <inkml:brushProperty name="height" value="0.075" units="cm"/>
    </inkml:brush>
  </inkml:definitions>
  <inkml:traceGroup>
    <inkml:annotationXML>
      <emma:emma xmlns:emma="http://www.w3.org/2003/04/emma" version="1.0">
        <emma:interpretation id="{2A5C695C-743D-4A51-BB63-B15DB921DE6B}" emma:medium="tactile" emma:mode="ink">
          <msink:context xmlns:msink="http://schemas.microsoft.com/ink/2010/main" type="inkDrawing" rotatedBoundingBox="2515,6836 4182,8124 3586,8894 1919,7606" semanticType="callout" shapeName="Other"/>
        </emma:interpretation>
      </emma:emma>
    </inkml:annotationXML>
    <inkml:trace contextRef="#ctx0" brushRef="#br0">1522 7943 4096,'0'0'1568,"0"0"-832,0 0-512,0 0 544,0 18-448,-18-18-96,18 18-128,0 17 480,0-17-320,-18 18 608,18 0-480,0 18 0,0-19-224,-18 0 32,18 19-96,0 0 0,0 0-32,-17-1-128,17 18 32,-18-17 32,18 0 0,0 16 64,0-16-32,0 0-32,0 17 32,0-35-32,0-1 0,0-17 0,0 0 0,0 0 128,0 18-64,0-36 32,0 18-32,0 0 32,18-18-64,-18 18-32,0-18 32,0 0-32,0 0 0,0 18 64,17-18-32,-17 0-32,0 17 32,0-17-32,0 0 0,18 18-96,-18-18 64,18 18 32,-18-18 0,18 17 0,0-17 0,0 18 0,0-18 0,18 0 64,-18 18-32,35-18-96,-18 0 32,1 0-32,0 18 0,18-18 128,-19 18-32,18-18 64,-17 18-64,18 0-96,-18 0 32,17 0 32,-17 0 0,-1-1-96,1 1 64,18-18 32,0 18 0,-1-18 0,0 0 0,1 0 0,-18 17 0,17-17 64,-17 0-32,17 0-32,-17 18 32,0-18-32,0 0 0,0 0 64,-1 0-32,0 18 64,-17-18-64,0 0 64,0 0-64,0 0-576,-18 0 288,18 0-1376,0 0 896,-18 0-2048,0 0 1568,18 0-1216,0 0 1440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21:44.708"/>
    </inkml:context>
    <inkml:brush xml:id="br0">
      <inkml:brushProperty name="width" value="0.075" units="cm"/>
      <inkml:brushProperty name="height" value="0.075" units="cm"/>
      <inkml:brushProperty name="color" value="#3165BB"/>
    </inkml:brush>
  </inkml:definitions>
  <inkml:traceGroup>
    <inkml:annotationXML>
      <emma:emma xmlns:emma="http://www.w3.org/2003/04/emma" version="1.0">
        <emma:interpretation id="{AF4B1D3B-6F6D-40E4-BEF4-66753EC0615E}" emma:medium="tactile" emma:mode="ink">
          <msink:context xmlns:msink="http://schemas.microsoft.com/ink/2010/main" type="writingRegion" rotatedBoundingBox="10841,14988 11367,16369 10732,16611 10206,15230"/>
        </emma:interpretation>
      </emma:emma>
    </inkml:annotationXML>
    <inkml:traceGroup>
      <inkml:annotationXML>
        <emma:emma xmlns:emma="http://www.w3.org/2003/04/emma" version="1.0">
          <emma:interpretation id="{3EAC5C68-590B-4D5F-B030-F730EF40D524}" emma:medium="tactile" emma:mode="ink">
            <msink:context xmlns:msink="http://schemas.microsoft.com/ink/2010/main" type="paragraph" rotatedBoundingBox="10841,14988 11367,16369 10732,16611 10206,15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68DAD7-BE41-44EB-824E-73782D98D895}" emma:medium="tactile" emma:mode="ink">
              <msink:context xmlns:msink="http://schemas.microsoft.com/ink/2010/main" type="line" rotatedBoundingBox="10841,14988 11367,16369 10732,16611 10206,15230"/>
            </emma:interpretation>
          </emma:emma>
        </inkml:annotationXML>
        <inkml:traceGroup>
          <inkml:annotationXML>
            <emma:emma xmlns:emma="http://www.w3.org/2003/04/emma" version="1.0">
              <emma:interpretation id="{BBCE7279-27F6-4DDB-805B-7E8C2365A8FC}" emma:medium="tactile" emma:mode="ink">
                <msink:context xmlns:msink="http://schemas.microsoft.com/ink/2010/main" type="inkWord" rotatedBoundingBox="10841,14988 11367,16369 10732,16611 10206,15230"/>
              </emma:interpretation>
              <emma:one-of disjunction-type="recognition" id="oneOf0">
                <emma:interpretation id="interp0" emma:lang="en-CA" emma:confidence="0">
                  <emma:literal>5 s</emma:literal>
                </emma:interpretation>
                <emma:interpretation id="interp1" emma:lang="en-CA" emma:confidence="0">
                  <emma:literal>is</emma:literal>
                </emma:interpretation>
                <emma:interpretation id="interp2" emma:lang="en-CA" emma:confidence="0">
                  <emma:literal>s</emma:literal>
                </emma:interpretation>
                <emma:interpretation id="interp3" emma:lang="en-CA" emma:confidence="0">
                  <emma:literal>or</emma:literal>
                </emma:interpretation>
                <emma:interpretation id="interp4" emma:lang="en-CA" emma:confidence="0">
                  <emma:literal>Is</emma:literal>
                </emma:interpretation>
              </emma:one-of>
            </emma:emma>
          </inkml:annotationXML>
          <inkml:trace contextRef="#ctx0" brushRef="#br0">11526 17475 2816,'-18'0'1056,"18"-18"-576,0 36-224,0-18 768,0 0-576,0 0 416,-17 0-512,17 0 544,-18 17-512,0-17 576,18 0-544,-18 0 480,18 18-480,-17-18 320,-1 0-416,0 0 128,0 0-288,0 0-64,0 0-64,-18 0-128,18 0 64,0-18-32,-17 18 0,0 0 64,-1 0 0,0-17 128,0 17-64,0-18-96,1 18 0,-1-18-128,19 0 96,-1 1-32,0-1 32,-18-18 0,18 0 0,-18 0 0,18 18 0,0-17-96,-17 17 96,17-17-32,1-1 32,-1 0-96,0 0 96,0-18-96,0 19 64,18-18-64,0 17 64,0 0 0,0 0 32,0 0-96,18 19 96,0-19-96,0 19 64,0-19-64,-18 18 64,17-36 0,1 36 32,0-18 0,-1 19 0,-17-19 64,18 19-96,0-1-480,-18 18 288,18-18-1056,-18 18 736,18-18-1248,-18 18 1024,0-18-1056,18 18 1056</inkml:trace>
          <inkml:trace contextRef="#ctx0" brushRef="#br0" timeOffset="1133">10510 16566 2432,'-18'18'960,"18"-18"-512,0 0 96,-18 0 1024,18 0-864,0 0 736,0 17-832,0-17 224,0 0-480,0 0-64,0 18-224,0-18-64,0 0 0,0 0 128,0 0-64,0-18-32,0 18 0,18-17-192,0-1 96,-18-18-32,18 18 32,0 0 64,17 1 0,0-1-96,1 0 64,-18-18-32,18 18 0,-18-18 0,18 18 0,-18 0 64,-1-17-96,1 17 0,0 0 64,-1 0-160,1 0 128,0 0-32,-18 1 32,18-1 128,-18 18-32,18 0-32,-18 0 32,0-18 96,18 18-64,-18 0 320,0-18-192,0 18 256,0 0-256,0 0 320,0 18-288,0 0 224,18 0-224,-18-1 64,0 1-160,18 0 64,-18 18-96,18 0 96,0-19-128,-18 19 32,35 0-32,-35-18-192,36 18 64,-36-18 32,17 17 32,1-17-448,-18 0 256,18-18-1728,-18 0 1024,0-18-2688,0 18 2016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30:25.688"/>
    </inkml:context>
    <inkml:brush xml:id="br0">
      <inkml:brushProperty name="width" value="0.10583" units="cm"/>
      <inkml:brushProperty name="height" value="0.10583" units="cm"/>
      <inkml:brushProperty name="color" value="#9966CC"/>
    </inkml:brush>
  </inkml:definitions>
  <inkml:traceGroup>
    <inkml:annotationXML>
      <emma:emma xmlns:emma="http://www.w3.org/2003/04/emma" version="1.0">
        <emma:interpretation id="{4B848C43-0313-4B0C-ADC5-070F1B9F6C72}" emma:medium="tactile" emma:mode="ink">
          <msink:context xmlns:msink="http://schemas.microsoft.com/ink/2010/main" type="writingRegion" rotatedBoundingBox="29326,13132 32329,12837 32429,13860 29427,14156"/>
        </emma:interpretation>
      </emma:emma>
    </inkml:annotationXML>
    <inkml:traceGroup>
      <inkml:annotationXML>
        <emma:emma xmlns:emma="http://www.w3.org/2003/04/emma" version="1.0">
          <emma:interpretation id="{18F177B2-4A5D-46A2-AB08-B955D67A0A8C}" emma:medium="tactile" emma:mode="ink">
            <msink:context xmlns:msink="http://schemas.microsoft.com/ink/2010/main" type="paragraph" rotatedBoundingBox="29326,13132 32329,12837 32429,13860 29427,14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F0F2EF-F6CA-4C08-861D-B01C5D0119D4}" emma:medium="tactile" emma:mode="ink">
              <msink:context xmlns:msink="http://schemas.microsoft.com/ink/2010/main" type="line" rotatedBoundingBox="29326,13132 32328,12836 32429,13860 29427,14156"/>
            </emma:interpretation>
          </emma:emma>
        </inkml:annotationXML>
        <inkml:traceGroup>
          <inkml:annotationXML>
            <emma:emma xmlns:emma="http://www.w3.org/2003/04/emma" version="1.0">
              <emma:interpretation id="{79D2FC11-F0B5-4B8A-85A1-AC151A6174D5}" emma:medium="tactile" emma:mode="ink">
                <msink:context xmlns:msink="http://schemas.microsoft.com/ink/2010/main" type="inkWord" rotatedBoundingBox="29852,13081 32329,12837 32429,13860 29953,14104">
                  <msink:destinationLink direction="with" ref="{957A13BB-1EBE-4BE0-A07B-7504508EA37D}"/>
                </msink:context>
              </emma:interpretation>
              <emma:one-of disjunction-type="recognition" id="oneOf0">
                <emma:interpretation id="interp0" emma:lang="en-CA" emma:confidence="1">
                  <emma:literal>"noise"</emma:literal>
                </emma:interpretation>
                <emma:interpretation id="interp1" emma:lang="en-CA" emma:confidence="1">
                  <emma:literal>" noise"</emma:literal>
                </emma:interpretation>
                <emma:interpretation id="interp2" emma:lang="en-CA" emma:confidence="0">
                  <emma:literal>"noise "</emma:literal>
                </emma:interpretation>
                <emma:interpretation id="interp3" emma:lang="en-CA" emma:confidence="0">
                  <emma:literal>"noise A</emma:literal>
                </emma:interpretation>
                <emma:interpretation id="interp4" emma:lang="en-CA" emma:confidence="0">
                  <emma:literal>"noise N</emma:literal>
                </emma:interpretation>
              </emma:one-of>
            </emma:emma>
          </inkml:annotationXML>
          <inkml:trace contextRef="#ctx0" brushRef="#br0">19810 10974 4864,'0'0'1824,"0"0"-960,0 0-512,0 0 576,14 14-416,-14 0-32,0-14-288,0 27 0,0-13-96,0 14 96,14-1-128,-14-13 32,0 14-32,0 13-64,13 1 32,-13-1-32,0 1 0,0-15 64,14 1-32,-14-1 416,0 1-256,0 0 544,0-15-416,0 1 416,0 0-416,-14-14 480,14 14-480,0-14 288,0 0-352,0-14-64,0 14-128,0-14 32,0 0-128,0-13-64,14-1 64,-14-13 0,14 13 32,0 1 0,13 13 0,-13-14-160,14 14 96,-14-13 32,-1 13 32,15 0 0,-14 0 0,0 0 0,-1 14 0,1-13-96,0 13 64,0-14 32,0 14-96,-14 0 64,13 14 32,-13-14 0,0 13 0,14 1 64,-14 0-96,0 14 0,14 13 32,-14-13 64,0-1-32,0 1-32,0 0 32,0-1-32,0 1 0,0-14 0,0 13 0,0-13 0,14 0-288,-14 0-704,0-1 544,14-13-1440,-14 14 1088,0-28-2528,14 14 1856,13-13-1056,-13-1 960,14 0 384</inkml:trace>
          <inkml:trace contextRef="#ctx0" brushRef="#br0" timeOffset="517">20376 11113 4736,'-14'0'1824,"14"14"-960,0-14-672,0 14 480,0 0-64,0-14 32,-14 13-224,14 15-96,0-14-160,0 0-128,0 13 0,0 1 32,0 0 32,0-1-32,0-13-64,0 14-64,0-15 32,14 15 32,0-14 64,-14 0-32,14-1-32,-14-13 160,14 14-96,13-14 192,1 0-96,-1-14 0,1 1 0,13-1 32,-13 0-96,0-14-64,-15 1 64,15-1 64,-14 1 64,13-1 32,-27-14 64,14 15 32,-14 13 32,0-14 160,-14 1 96,1 13-256,-29 0-64,15 14-256,-15 0-64,1 0 0,13 14 0,1 0-288,-15 0-64,15-1-320,-1 1-128,0 0-192,1 14-128,13-15-288,0 1-160,14 14-3104,28-14 2496</inkml:trace>
          <inkml:trace contextRef="#ctx0" brushRef="#br0" timeOffset="902">20886 11113 5632,'14'0'2112,"-14"14"-1152,-14-14-576,14 0 608,14 0-32,-14 0 64,0 0-192,0 14-64,0-14-416,14 14-128,-14-1-96,0-13-64,14 14 32,-14 14-64,0-1 64,0 1-128,0 14 0,0-15 32,0 1 0,0-1 0,0-13 64,0 14-256,0-14 128,13-1-992,-13 1 608,14-14-736,0 0-1088,-14-14-480,13-13 160,1-1 192</inkml:trace>
          <inkml:trace contextRef="#ctx0" brushRef="#br0" timeOffset="1157">20996 10864 8704,'-27'0'3232,"27"0"-1728,0 0-1600,0 0 512,0 0-288,0 0-96,0 0-512,0 0-160,0 0 320,27 0-1184,-27 0-416,28 28-1056</inkml:trace>
          <inkml:trace contextRef="#ctx0" brushRef="#br0" timeOffset="1691">21548 10919 4864,'0'0'1824,"0"0"-960,-13 0-384,13 0 640,0 0-256,0 0 32,-28 0-384,1 14-256,-1-14-192,0 0 32,0 14-64,1-14-32,0 28 32,13-14-32,-14-1-96,14 15 64,0-14 32,14 0 0,-14-1-96,14 1 0,0 0-32,0 0 96,0 0 0,14-1 32,0 1-96,0 0 64,0 0 32,0 0 64,14-1-96,12-13 0,-12 14 32,-14 0 0,14 0 0,-14 0 64,0-1-32,-1 1 64,1 0-64,-14-14 64,-14 28 480,-13-15 0,13 1 0,-14 0-128,0 0 32,1 0-128,0-1-32,-15-13-192,0 14-96,1-14-96,0 0 32,13 0-384,14 0-160,0 0-320,0 0-96,1 0-672,13-14-288,0 14-864</inkml:trace>
          <inkml:trace contextRef="#ctx0" brushRef="#br0" timeOffset="2198">21605 11208 3712,'13'-13'1472,"1"13"-768,0 0-64,-14 0 608,14 0-256,-14 0-32,14 0-192,-14-14-96,0 14-352,13 0-64,1-14 64,-14 14-128,14-13 64,0-1-32,-14-14-96,14 0-224,-14 1 192,0-1 64,-14 15-224,14-1-96,-14 14 160,14-14 32,-14 0 32,0 14 32,1 0-128,-1 14-64,0 0 128,14 13 32,-14-13 64,0 13 64,1-13 32,-1 14 96,14-14-96,-14 14-64,14-1 0,-14 14 96,14 1 0,0-14 32,0 13-32,14-14-128,-14-13-32,14 14 32,0-14 0,13 0-160,1 0 32,13-14 0,-13 0 0,13 0-224,-13 0-96,13-14-800,-13 14-320,-14-28-1952,27 0-1312</inkml:trace>
          <inkml:trace contextRef="#ctx0" brushRef="#br0" timeOffset="4456">22143 10478 3456,'0'-28'1408,"0"56"-768,0-42 288,0 14 800,0 0-512,0 0-128,0 0-224,0 0-64,0 14 96,0 0 160,0-14-448,0 13-96,0 1-320,0 0-128,0 0-32,0 13-128,0-13 64,0 0 32,0 14 64,0-1 32,0-13 32,0 14-416,0-15-224,-14-13-512,14 14-1216,0-14 224,0 14-1088,0-14-480,0 0 1856</inkml:trace>
          <inkml:trace contextRef="#ctx0" brushRef="#br0" timeOffset="4756">22240 10368 3968,'0'14'1568,"0"-14"-832,0 0-96,0 0 608,0 0-192,0 0 224,0 14-384,0 14-256,0-1-160,0 1-384,0-1-32,0 1 64,0-14 160,0 13-160,0 15 0,0-1-128,0-13-96,0-1-800,0 1-288,0 0-1152,0-15-1504,0 1 992</inkml:trace>
          <inkml:trace contextRef="#ctx0" brushRef="#br0" timeOffset="3114">19244 10699 4992,'0'-14'1824,"0"28"-960,0-1-576,0 1 736,14-14-608,-14 0 192,0 0-384,0 28-64,0-28-96,0 14 32,0 14-64,14-14 64,-14-1-128,0 1-64,0 13 64,0-13-928,0 0 544,0 0-2592,0 0 1696,0 0-1344,0 0 1536</inkml:trace>
          <inkml:trace contextRef="#ctx0" brushRef="#br0" timeOffset="3368">19438 10768 5120,'-14'28'2016,"14"-28"-1088,0 0-672,0 0 576,0 0-192,0 14 0,0-14-352,0 13-96,0 1-128,0 0 32,0 0-64,0 0-96,0-1 32,0 1-608,0 14 352,14-14-2848,-14 13 1728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30:22.509"/>
    </inkml:context>
    <inkml:brush xml:id="br0">
      <inkml:brushProperty name="width" value="0.10583" units="cm"/>
      <inkml:brushProperty name="height" value="0.10583" units="cm"/>
      <inkml:brushProperty name="color" value="#9966CC"/>
    </inkml:brush>
  </inkml:definitions>
  <inkml:traceGroup>
    <inkml:annotationXML>
      <emma:emma xmlns:emma="http://www.w3.org/2003/04/emma" version="1.0">
        <emma:interpretation id="{4A536235-70C3-4C32-BADD-4230EF109A9C}" emma:medium="tactile" emma:mode="ink">
          <msink:context xmlns:msink="http://schemas.microsoft.com/ink/2010/main" type="inkDrawing" rotatedBoundingBox="26892,15379 32068,15403 32065,16012 26889,15987" semanticType="callout" shapeName="Other">
            <msink:destinationLink direction="with" ref="{957A13BB-1EBE-4BE0-A07B-7504508EA37D}"/>
          </msink:context>
        </emma:interpretation>
      </emma:emma>
    </inkml:annotationXML>
    <inkml:trace contextRef="#ctx0" brushRef="#br0">16828 13487 3712,'-14'0'1472,"14"0"-768,0 0-192,0 0 576,0 0-160,0 0-64,0 0-224,0 14-64,-14-14-320,14 0 192,0 0 96,0 0 608,0 0-608,0 0 32,0 0-384,0 0 32,0 0-128,0-14 96,0 14-128,0-14-32,0-13 64,0 27 64,0-28 64,0 0-96,0 15-96,0-15-96,0 14 32,14 0 32,-14 1 64,0-1-32,14 0 64,-14 0-128,0 14 0,0-14 32,14 1 0,-14 13 0,13-14 0,-13 14 0,14-14-96,-14 14 64,13 0-32,1-14 96,14 14-32,-14-14-64,14 14 32,-14-13 96,-1 13-96,1 0 0,0 0 32,-1 0 64,15-14-32,-14 14 64,0 0-64,0-14-32,0 14 96,-1-14 0,15 14-128,-15 0 32,15 0-64,0 0 0,-14 0 64,0-14 64,13 14 32,-13 0 32,-1 0-64,1 0-64,0 0 32,0 0 32,0 14-32,0-14 64,0 0-64,0 0-32,-1 14 32,1-14-32,-14 0 0,27 0 0,-13 14 0,14-14 0,0 0 0,-14 14 0,-1-14 0,14 0 0,-13 0 0,0 13 64,0-13-32,0 14-32,14-14 32,-14 14-32,-1-14 64,1 0 32,0 14-33,13-14-63,-13 0 32,14 0 32,0 14-32,-1-14-32,-13 0 32,13 0-128,-13 13 64,0-13 32,0 14 64,0-14-32,0 0-32,13 14-64,-13-14 32,-1 0 32,1 0 64,14 14 32,-14-14 32,28 0-160,-15 14 32,-14-14 64,15 0-32,0 0-32,-14 13-64,0-13 32,13 0 96,-13 0 32,13 0-32,1 0 32,-14 0-64,28 0-32,-15 0 32,-13 0 32,13 0-32,-13 0 64,14 0-64,-14 0 64,13 0-64,-13 0-32,13-13-64,-13 13-32,0 0 128,14 0 96,0 0-96,-1 0-32,0-14 0,1 14 0,0 0 0,0 0 64,-14-14-32,13 14 64,0 0-64,-13 0-32,14-14 32,0 14 32,-1-14-32,1 14-32,-15-13 96,15 13 64,-14-14 0,14 14 0,-14-14-96,-1 14-64,1-14 32,0 14-32,-1-14 64,1 1 32,-14 13-32,14-14-64,0 0 32,-14 0-32,14-13 0,-14 13 0,14 0 0,0 0 64,-14 0-96,14 1 0,-14-1 32,13 14 64,-13-14 32,14 0 32,-14 0-64,0 1 32,13 13-128,-13-14-64,0 14 64,0-14 64,0 14-64,0 0-64,14-14 64,-14 14 0,0 0 32,0 0 0,0 0 0,0 0 64,0 0-96,0 0 0,0 0-32,0 0-64,0 0 96,0 0 64,0 0 0,14 0-32,-14 0-64,14 0 32,0 14 32,-14-14 0,14 14 0,0-14 0,0 14 0,-14-14 0,13 13 64,-13-13-192,14 0 32,-1 14 160,-13-14 128,14 14-96,-14-14-64,14 14-96,-14-14-32,14 14 64,0-14 0,-14 13 32,14-13 64,0 14-96,-14 0 0,14 0 32,-1 0 0,1-14 64,-14 13-32,27 1-32,1 0-64,-14-14 32,14 14-32,-14 0 0,-1-14 0,15 0 0,-15 13 128,1-13 32,0 14-128,0-14 32,0 0 0,0 0 64,0 14-32,-1-14-32,1 0 32,0 0-32,-14 14-96,27-14 64,-13 0 32,14 0 64,0 0-96,-1 0 0,-13 0 32,13 0 0,1 0 0,0 0 64,-14 0-96,13 0 0,0 0 96,15 0 32,0 0-128,-15 0 32,1 0 0,-1 0 0,15 0 0,-14 0 64,-1 0-96,0 0 0,15-14 32,0 14 0,-15 0 64,0 0 32,15 0-128,-14 0 32,0 0 0,-1 0 0,0 0 0,1 0 64,14 0-32,-15 0 64,1 0-64,-1 0-32,1 0-64,0 0 32,-1 0 32,1 0 64,-1 0-96,29 0 0,-1 0 96,-14 0 32,1 0 32,13 0-160,-14 0-32,1 0 32,-1 0 64,0 0-64,-13 0 0,14 0 32,-15 0 64,1 0-32,-1 0 64,1 0-64,0 0 64,-1 0-128,1 0 0,13 0 96,-13 14 96,0-14 0,-1 0 0,0 0-192,1 14 32,0-14 0,-14 0 64,14 0-32,-15 13-32,-13-13 32,14 0 32,-14 14 32,13 0-32,-13-14 32,14 14 64,-14 13 64,0 15-96,0-15-96,0 1 0,0 0 32,0-15-32,0 15-32,0-14-64,0 0 32,0 0-480,0-14-192,0 13-800,0-13-223,-14 0-929,14-13-416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30:24.588"/>
    </inkml:context>
    <inkml:brush xml:id="br0">
      <inkml:brushProperty name="width" value="0.10583" units="cm"/>
      <inkml:brushProperty name="height" value="0.10583" units="cm"/>
      <inkml:brushProperty name="color" value="#9966CC"/>
    </inkml:brush>
  </inkml:definitions>
  <inkml:traceGroup>
    <inkml:annotationXML>
      <emma:emma xmlns:emma="http://www.w3.org/2003/04/emma" version="1.0">
        <emma:interpretation id="{957A13BB-1EBE-4BE0-A07B-7504508EA37D}" emma:medium="tactile" emma:mode="ink">
          <msink:context xmlns:msink="http://schemas.microsoft.com/ink/2010/main" type="inkDrawing" rotatedBoundingBox="29171,14974 29414,13979 29596,14024 29353,15018" semanticType="callout" shapeName="Other">
            <msink:sourceLink direction="with" ref="{4A536235-70C3-4C32-BADD-4230EF109A9C}"/>
            <msink:sourceLink direction="with" ref="{79D2FC11-F0B5-4B8A-85A1-AC151A6174D5}"/>
          </msink:context>
        </emma:interpretation>
      </emma:emma>
    </inkml:annotationXML>
    <inkml:trace contextRef="#ctx0" brushRef="#br0">19216 12410 1792,'0'14'704,"0"-14"-384,0 0-320,0 14 800,0 0-480,0-14 1024,0 14-768,0-1 704,0 1-736,0-14 736,0 13-768,-14 1 672,14 0-672,0-14 512,0 0-576,0-14 608,0 0-608,-14 1 352,14-1-480,0 1 192,0-15-288,0 14 64,0-14-160,0-13-65,0 14-31,0-15-32,0 0 0,0 1 0,0 0 0,0-15-95,14 15 63,-14-14-32,14-1 0,0 15 64,0 0 0,13-1-96,-14 1 64,15 0 32,0 13 0,-14-14 0,0 15 0,13 0 0,-13 13 0,-1 0-160,15 0 96,-14 14-544,0-14 352,0 0-1600,0 14 1056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40:48.507"/>
    </inkml:context>
    <inkml:brush xml:id="br0">
      <inkml:brushProperty name="width" value="0.075" units="cm"/>
      <inkml:brushProperty name="height" value="0.075" units="cm"/>
      <inkml:brushProperty name="color" value="#3165BB"/>
    </inkml:brush>
  </inkml:definitions>
  <inkml:traceGroup>
    <inkml:annotationXML>
      <emma:emma xmlns:emma="http://www.w3.org/2003/04/emma" version="1.0">
        <emma:interpretation id="{BB5793E5-F5E2-42C5-B1F5-0BC8A6CCA4D3}" emma:medium="tactile" emma:mode="ink">
          <msink:context xmlns:msink="http://schemas.microsoft.com/ink/2010/main" type="inkDrawing" rotatedBoundingBox="19104,13624 19208,14654 18670,14708 18566,13678" semanticType="callout" shapeName="Other">
            <msink:sourceLink direction="to" ref="{5A9FF2EB-8419-4167-86B5-F7B65D6E8D11}"/>
          </msink:context>
        </emma:interpretation>
      </emma:emma>
    </inkml:annotationXML>
    <inkml:trace contextRef="#ctx0" brushRef="#br0">19077 14873 2432,'0'-18'960,"0"18"-512,0 0-320,0 0 448,17 0-320,-17-17 576,0-1-448,0 1 704,0 17-608,0-18 416,0 18-544,0-17 128,-17 17-96,17 0 64,0-18-96,0 18-32,-17 0-192,17 18-32,-18-1 32,18 1 0,-18-1-64,0 1-128,18 17 32,-17-18 32,0 1 0,17 17 64,0-18-32,-18 36 64,18-18-64,0 18 128,0-18-96,0 17 32,0-17-32,18 18 96,-18-1-96,17 18-32,0-17 0,-17-18-128,18 0 64,0 0 32,0 0 0,-18-17-704,17 17 384,-17-18-512,17-17-1280,-17 18-1472,0-1 1856</inkml:trace>
    <inkml:trace contextRef="#ctx0" brushRef="#br0" timeOffset="518">18814 15662 5376,'0'0'2112,"0"0"-1152,18 0-928,-18 0 736,0 0-512,0 0 320,17 0-320,-17 0 64,17 0-256,1 0-32,0 0-32,-1 0-96,0 0 64,19 0-32,-19 0 0,18 17 64,1 0 0,-2 1 64,19 0-32,-18-18 64,0 17-64,-18-17 544,19 17-320,-19-17 832,0 0-640,-17-17 448,18 0-544,-18-19 192,18 2-320,-18-19-64,0 0-96,-18 1-64,18 16-64,0-16-1088,0 34 640,0-16-3968,0 16 2496,0-17-2176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40:50.190"/>
    </inkml:context>
    <inkml:brush xml:id="br0">
      <inkml:brushProperty name="width" value="0.075" units="cm"/>
      <inkml:brushProperty name="height" value="0.075" units="cm"/>
      <inkml:brushProperty name="color" value="#3165BB"/>
    </inkml:brush>
  </inkml:definitions>
  <inkml:traceGroup>
    <inkml:annotationXML>
      <emma:emma xmlns:emma="http://www.w3.org/2003/04/emma" version="1.0">
        <emma:interpretation id="{5A9FF2EB-8419-4167-86B5-F7B65D6E8D11}" emma:medium="tactile" emma:mode="ink">
          <msink:context xmlns:msink="http://schemas.microsoft.com/ink/2010/main" type="inkDrawing" rotatedBoundingBox="18564,16790 18878,14425 21049,14714 20735,17078" hotPoints="20766,15770 19648,16888 18530,15770 19648,14653" semanticType="enclosure" shapeName="Circle">
            <msink:destinationLink direction="to" ref="{BB5793E5-F5E2-42C5-B1F5-0BC8A6CCA4D3}"/>
          </msink:context>
        </emma:interpretation>
      </emma:emma>
    </inkml:annotationXML>
    <inkml:trace contextRef="#ctx0" brushRef="#br0">20355 15749 3968,'0'0'1568,"0"0"-832,0-17-640,0 17 320,-17 0-256,-1 0-32,18 0-64,-35 0 384,35-18-256,-35 18 608,17 0-416,1-17 288,-18 17-384,0-18 256,-18 18-288,1 0 0,-1 0-160,0 0-64,1 18 0,-18-18-128,18 17 64,-36 1 32,36 17 0,-36 0 0,18 0 0,0 0 0,0 0 0,17 0 0,0 0 0,1 0-96,0 18 64,16-1-32,1 1 0,0 17 0,0-18 0,0 36 64,17-18 0,1 35-96,17 18 64,0-1-32,17-17 0,-17 18 0,18-18 0,17 18 128,-18-18-32,36 0-32,0 0 32,-1-17 224,18-1-128,18 1 160,0-18 128,16 0 128,2-35-160,-1-17 32,0-18-256,35-18-32,0-17-64,-17-35 32,0 17-64,-1-34 256,-17 17-160,0-18 160,-17 0-160,17-17 64,-35-17 256,-17 17 384,-1 17-448,-34-52 191,-18 17-223,-18-34-64,-17 34-576,-18 0-479,1 1 383,-36 17-960,1 35 768,-36-18-576,1 35-1856,-1 36-1600,18 17 2368,-35 17 416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41:03.730"/>
    </inkml:context>
    <inkml:brush xml:id="br0">
      <inkml:brushProperty name="width" value="0.075" units="cm"/>
      <inkml:brushProperty name="height" value="0.075" units="cm"/>
      <inkml:brushProperty name="color" value="#3165BB"/>
    </inkml:brush>
  </inkml:definitions>
  <inkml:traceGroup>
    <inkml:annotationXML>
      <emma:emma xmlns:emma="http://www.w3.org/2003/04/emma" version="1.0">
        <emma:interpretation id="{628EF43B-4791-4F76-BA1C-B499209DD639}" emma:medium="tactile" emma:mode="ink">
          <msink:context xmlns:msink="http://schemas.microsoft.com/ink/2010/main" type="inkDrawing" rotatedBoundingBox="23131,14765 23139,14661 23158,14662 23150,14766" shapeName="Other"/>
        </emma:interpretation>
      </emma:emma>
    </inkml:annotationXML>
    <inkml:trace contextRef="#ctx0" brushRef="#br0">23316 15784 2560,'0'0'1056,"0"0"-576,0 0-512,0 0 224,0 0-64,0 0 64,0 17 192,0-17 128,-17 0 224,17 18 96,0-1-160,0 1 0,0-18 32,0 0 32,0 17-384,0-17 128,0 0 96,0 0-128,0 0 64,0 0-224,0 0-96,0 0 32,0-17-64,0 17-96,0-18 64,0 1 32,0 17 0,0-18 0,0 1-96,0 17-64,0-18 32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41:05.908"/>
    </inkml:context>
    <inkml:brush xml:id="br0">
      <inkml:brushProperty name="width" value="0.075" units="cm"/>
      <inkml:brushProperty name="height" value="0.075" units="cm"/>
      <inkml:brushProperty name="color" value="#3165BB"/>
    </inkml:brush>
  </inkml:definitions>
  <inkml:traceGroup>
    <inkml:annotationXML>
      <emma:emma xmlns:emma="http://www.w3.org/2003/04/emma" version="1.0">
        <emma:interpretation id="{83EB2A8F-5C0A-4F23-8938-6E95A8B56AC3}" emma:medium="tactile" emma:mode="ink">
          <msink:context xmlns:msink="http://schemas.microsoft.com/ink/2010/main" type="inkDrawing" rotatedBoundingBox="23219,13737 32381,13842 32371,14713 23210,14609" shapeName="Other">
            <msink:destinationLink direction="with" ref="{825A3ACB-7DBC-47D9-BBCE-EA38118B666D}"/>
          </msink:context>
        </emma:interpretation>
      </emma:emma>
    </inkml:annotationXML>
    <inkml:trace contextRef="#ctx0" brushRef="#br0">23368 15714 13824,'35'-36'-96,"-18"19"64,19-18 96,-19 17-96,18 1 0,-17-18-128,-1 17 96,18 1 96,-17 0-64,-1-1 0,18 0 96,18 18 32,-18-18-32,0 18-128,0 0 32,0-17 96,-18 17 96,19 0-128,-2 0-96,-16 0 96,17 0 32,-18 0 0,53 0 32,-34 0 0,16 0 32,1 0 64,-18 0-96,17 0 0,-16 0-32,16 0 32,0 0-64,1 0 64,0 0-64,-19 0-32,19 0 32,-18 0-32,18 0 0,0-17 64,-1 17 32,0 0 32,1 0-64,0-18 32,-19 18 0,19 0 96,0 0-160,-1 0-32,18 0 0,-17-18 64,0 18-32,-1 0-32,18 0 32,-18-17 32,18 17-32,-17 0-32,18 0 32,-19-17-32,0 17 0,18 0 64,0 0 32,0-18 32,-17 0-64,17 18-64,18 0 32,-18-17-32,-17 17 0,17-17 0,0 17 63,-18-18 97,0 18 0,19 0 0,-1-18-96,-17 18 32,-1-17-64,0 0 64,1-1-64,-18 0 64,35 18-128,-35-34 0,18 16 96,-1 0 32,-16 1-32,-2-18-64,2 35 32,-19-18 32,18 1-32,-17 17-32,-1-17 32,0-1-32,1 18 0,-18-18 64,18 0-96,-1 18 0,-17-17 32,17 17 0,1-17 0,-18 17 0,0 0 64,0-18 32,0 18-32,18 0-64,-18 0-64,0 0 32,0 0-32,0 0 0,0 0 0,0 0 0,0 0 64,0 0 64,0 0-96,0 0 0,0 0-32,0 0-64,0 0 96,0 0 64,0 0 0,0 0-32,0 0 32,0 0-32,0 0-96,0 0 64,0 0-32,17 18 0,0-18 128,1 0-32,0 17 64,-18-17-128,17 17-64,18-17 64,-35 18 0,18-18 96,-1 18 32,1-18-32,-1 18-64,1-1 32,0-17 32,-18 0 32,17 17 32,0-17-64,1 18-64,0-18 32,16 18 32,-34-1 32,36 0 32,16 1-64,0 0-128,-16-1 128,-2 0 64,-16 1 96,17-18 32,0 18-64,-17-18 32,17 17-128,0-17-64,0 17 0,0-17-32,0 0 64,0 0 32,-17 18-128,16-18-32,2 0 32,-19 0 0,0 18-64,19-18 64,-2 0 32,-16 0 0,17 17 64,18-17 32,-18 0 32,0 0 0,0 0-64,0 17-64,0-17 32,-18 0-32,19 0-96,-2 0 64,-16 0 32,17 0 0,0 0 64,17 0 32,1 0-128,-18 0 32,0 0 64,0 18 32,18-18-32,-18 0-64,17 0 32,1 0 32,0 18 32,17-18 32,-18 0-64,-17 0 32,18 0 0,-1 0 96,18 0-96,-17 0-64,17 0-96,-35 0 32,17 0 96,-16 0 32,16 0-32,18 0 32,-17 0-64,0 0-32,-1 0 32,-17 0 32,18 0-96,-19 0 0,2 0 96,-19 0 96,18 0-64,17 0-64,-16 0 0,-2 0 32,2 0-32,-1 0-32,0 0 32,0 0-32,0 0 0,17 0 0,1 0-96,0 0 64,-1 0 32,-17 0 64,18 0-96,-19 0 0,2 0 96,-1 0 32,-18 0-32,36 0-64,-18 0-64,17 17 32,1-17 32,-18 0 0,17 0 0,-16 0 0,16 0 0,18 0 64,-17 0-32,-18 0 64,17 0-64,-34 0-32,17 17 32,-18-17 32,19 0-32,-19 18-32,0 0-64,19-1 32,-19 18 32,18 1 0,0-19 64,0 18-32,0-17-32,0-1 32,0 0 32,-17-17-32,-1 18 64,1 0-128,0-18 0,-18 17 32,17-17 0,0 17-96,1 1 64,0 0 32,-1-1 64,0 0-96,1 1-64,0-18 64,16 18 0,-16-18 32,0 0 0,-18 0-800,0 0-2560,-18-18-543,0-17-1025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56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26297 6467 6784,'-7'-7'2624,"7"14"-1408,0-3-928,0-4 608,0 0-320,0 0 0,0 0-224,13 4 32,-3 3-224,6-7 32,7 0 128,6 0-64,4-7 96,0 3-256,0 4-128,2-4 64,-2 4 96,0-7-96,0 7-32,2 0 0,-8 0 0,1-4-352,5 4-96,-6-6-192,8 2-32,-2-2-256,0 2-64,-11-6-2336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12:19.513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825A3ACB-7DBC-47D9-BBCE-EA38118B666D}" emma:medium="tactile" emma:mode="ink">
          <msink:context xmlns:msink="http://schemas.microsoft.com/ink/2010/main" type="inkDrawing" rotatedBoundingBox="31544,8227 32052,10251 31303,10439 30794,8416" semanticType="callout" shapeName="Other">
            <msink:sourceLink direction="with" ref="{83EB2A8F-5C0A-4F23-8938-6E95A8B56AC3}"/>
          </msink:context>
        </emma:interpretation>
      </emma:emma>
    </inkml:annotationXML>
    <inkml:trace contextRef="#ctx0" brushRef="#br0">31269 9443 3968,'0'0'1472,"0"0"-768,0 0-416,0 0 448,0 0-224,0 18 32,0-1-256,0-17-96,0 0-32,18 35-96,-18 0-64,17 0 96,1 18 0,-1 17 96,18 0-96,-17 17 0,17 19-96,0-1-32,0 17 32,-18 1 64,1-18-32,17 0-32,-18-17 32,1 17-32,17-18-96,-35-17 64,17 1-256,1-1-128,-18-18-832,0 1-1664,17-1 352</inkml:trace>
    <inkml:trace contextRef="#ctx0" brushRef="#br0" timeOffset="1001">31305 10845 3456,'-18'0'1312,"18"0"-704,0 0-160,0 0 544,0 0-192,0 0 0,0-17-448,0 17-128,0 0-160,0 0 96,0 0 32,0 0 64,0 0 0,0-18-128,0 18-32,0 0-96,0 0-32,0 0 32,0 18 0,18-18-96,-1 17 64,18 18 96,0 0 32,0 18-32,0-1-64,0 1-64,0 0 32,0-1 32,0 0 0,18 1 0,-18 0 64,-18-19-32,1 2 64,-1-19-128,1 1 64,0-1 64,-18-17-32,35 0 32,-35-17-128,17-18 0,1-1 160,-18 2 160,17-2-96,1 2-32,-1-19-160,1 0 0,-1 1 0,1 0 64,17 16-32,-18 2-32,1-19-64,-1 35-32,1-17-288,-18 17-160,17 1-768,-17 0-288,0-1-864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46:25.486"/>
    </inkml:context>
    <inkml:brush xml:id="br0">
      <inkml:brushProperty name="width" value="0.075" units="cm"/>
      <inkml:brushProperty name="height" value="0.075" units="cm"/>
      <inkml:brushProperty name="color" value="#ED1C24"/>
    </inkml:brush>
  </inkml:definitions>
  <inkml:traceGroup>
    <inkml:annotationXML>
      <emma:emma xmlns:emma="http://www.w3.org/2003/04/emma" version="1.0">
        <emma:interpretation id="{F8396807-BAFE-43B5-B275-D9376DBD7D07}" emma:medium="tactile" emma:mode="ink">
          <msink:context xmlns:msink="http://schemas.microsoft.com/ink/2010/main" type="inkDrawing" rotatedBoundingBox="15757,11583 17891,10755 18532,12405 16398,13234" hotPoints="18133,11863 17130,12866 16127,11863 17130,10860" semanticType="enclosure" shapeName="Circle">
            <msink:destinationLink direction="with" ref="{C83B62A5-D419-42A2-BE27-EC49A8A2695A}"/>
          </msink:context>
        </emma:interpretation>
      </emma:emma>
    </inkml:annotationXML>
    <inkml:trace contextRef="#ctx0" brushRef="#br0">18361 12718 2944,'0'-18'1120,"0"18"-576,0 0-224,0 0 384,0 0 32,0-18 96,0 18-160,0 0-32,0 0-224,-18-17-96,18 17-160,0-17-64,0-19 32,-18 19 0,18-18 64,-17 0-32,-1 18 0,1-19-32,-1 19 64,-17-1-96,-17-17 0,-1 17 32,18 18 0,-35-17 0,17 0 64,-34-1-96,17 18 0,17-18-32,-17 18 32,-18 0-64,18-17-32,-18 17 32,18 0-32,0 17-96,0-17 64,-17 0 32,-1 18 0,18-18 0,0 18 64,-1-18-32,-16 17-32,17 18-64,0-17-32,17 17 64,0 0 0,1 0-64,17 18 64,0-19-32,-18 19 0,18 17 0,0-17-64,0-1 96,18 0 0,-1 1 32,1 0 0,-1 17-96,18 0 64,0-18 32,0 1 64,18 0-96,-1-1 0,1 18 96,-1-17 32,18 17-128,-17-17 32,17-1 0,-18 0 64,18-16-96,18-2 0,-1 2 32,-17-2 0,18 2 0,0-2 64,-1 19 32,18-35 96,18-1-32,0 19 64,-1-36-128,1 0-64,0 0 0,-18-36 32,17 36 32,-17-35 32,18 35 64,-18-35 96,18 17 64,-18 1 96,-17-18-32,17 0 64,0 0-128,-18-17-32,1-1 0,-18 18 128,18-17-64,-18-1 95,-18 0-127,18-17-32,-17 0-128,-1 18 32,1-18-128,-18-18 0,17 0-32,-17 18 32,-17-18-128,17 1 0,-18-18-320,18 35-160,-52-18-671,-1 36-193,-17-1-2464,-53 18-1664,-34 17 2400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46:28.731"/>
    </inkml:context>
    <inkml:brush xml:id="br0">
      <inkml:brushProperty name="width" value="0.075" units="cm"/>
      <inkml:brushProperty name="height" value="0.075" units="cm"/>
      <inkml:brushProperty name="color" value="#ED1C24"/>
    </inkml:brush>
  </inkml:definitions>
  <inkml:traceGroup>
    <inkml:annotationXML>
      <emma:emma xmlns:emma="http://www.w3.org/2003/04/emma" version="1.0">
        <emma:interpretation id="{263980BD-60CD-47B3-9564-F1640B353C4A}" emma:medium="tactile" emma:mode="ink">
          <msink:context xmlns:msink="http://schemas.microsoft.com/ink/2010/main" type="inkDrawing" rotatedBoundingBox="14994,15743 15659,13935 16691,14314 16026,16122" hotPoints="16059,14046 16406,15120 15655,15961 15307,14888" semanticType="enclosure" shapeName="Ellipse">
            <msink:destinationLink direction="with" ref="{C83B62A5-D419-42A2-BE27-EC49A8A2695A}"/>
          </msink:context>
        </emma:interpretation>
      </emma:emma>
    </inkml:annotationXML>
    <inkml:trace contextRef="#ctx0" brushRef="#br0">16676 15574 3200,'-18'0'1216,"18"0"-640,0 0-320,0-18 352,0 18-160,0-18 192,0-16-192,0 16-128,0 0-32,-17-17-160,-1 18 128,1-1 64,-18 0 320,0 1-128,17 0 32,0-1-128,-17 0 0,18 1 128,-18 0 32,17-1-384,-17 0-96,0 18-128,0-17-32,-17 17 0,17 0-64,-18 0-64,18 0 32,0 0 96,1 17 32,16-17 32,-17 18 0,0 0 0,0-1 0,-18 0 0,18 1 64,0 17-96,0 0 0,0 17-32,0-16 0,18-1 64,-1 0 0,-17 0-96,18 0 64,-1 0 32,1 18 0,-1-1-96,1-17 0,-1 18 128,18-1 96,-17-17-32,17 18 0,-18 17-32,0-18 32,18 18-64,-17-17-32,17 0 32,0 17 32,17-18-32,-17 0 64,0 2-128,0-2 0,18 0 96,0-16 96,-18-2-64,17 19-64,-17-18 0,18 0 32,-1 0-96,1 17-64,-1-16 128,18-2 32,0-16 64,-17 18 0,34-19 64,-17 0 32,-17 1-96,17-18-32,0 18 32,0-18 0,-18 0-160,18 0 32,0-18 64,1 0 96,-1-16-64,-1-2-64,19 18 0,-18-16 32,0-2-32,0 2-32,0-19 96,-18 0 0,18 1 96,0-18 32,0 18-32,0-36-32,0 18-96,0 0-64,-17-18 96,17 36 64,-17-1 0,-1 0 0,1-17-32,-18 0 0,0 0 0,17 18 0,-17-1-224,0-17 0,-17 0-384,-18 0-96,0 17-832,17-17-384,-17 0-1728,-18-18-928,18 36 2144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46:37.262"/>
    </inkml:context>
    <inkml:brush xml:id="br0">
      <inkml:brushProperty name="width" value="0.075" units="cm"/>
      <inkml:brushProperty name="height" value="0.075" units="cm"/>
      <inkml:brushProperty name="color" value="#ED1C24"/>
    </inkml:brush>
  </inkml:definitions>
  <inkml:traceGroup>
    <inkml:annotationXML>
      <emma:emma xmlns:emma="http://www.w3.org/2003/04/emma" version="1.0">
        <emma:interpretation id="{C83B62A5-D419-42A2-BE27-EC49A8A2695A}" emma:medium="tactile" emma:mode="ink">
          <msink:context xmlns:msink="http://schemas.microsoft.com/ink/2010/main" type="inkDrawing" rotatedBoundingBox="15830,13895 16368,12825 16823,13054 16284,14124" semanticType="connector" shapeName="Other">
            <msink:sourceLink direction="with" ref="{F8396807-BAFE-43B5-B275-D9376DBD7D07}"/>
            <msink:sourceLink direction="with" ref="{263980BD-60CD-47B3-9564-F1640B353C4A}"/>
          </msink:context>
        </emma:interpretation>
      </emma:emma>
    </inkml:annotationXML>
    <inkml:trace contextRef="#ctx0" brushRef="#br0">16361 14260 4480,'0'0'1664,"0"0"-896,0 0-704,0 0 384,0 0-160,0 0 0,0 0-96,0 0-32,0 0-96,0 0 160,0 0 160,0 0-64,0 0 0,0 0-192,0 0-96,0 0 64,18 0 0,-18 0-128,17-18 32,-17 18 0,18-18 0,-1 18 0,1-17 0,-1 17 0,18-17 64,1 17-32,-18-18 64,-1 18-64,1-18 64,-1 18-128,1-17 0,-1 17-32,1-17 0,-18 17 64,17 0 64,1-18 32,-18 0-32,0 1-64,17 17 160,-17-17 128,0 17-160,18 0 0,-18 0 0,0-18 0,0 18 0,0 0 0,0 18-64,0-18 32,0 0-64,0 0-32,0 17 32,0-34-32,0 34 0,0-17 64,0 17 32,0-17 96,0 0-32,0 0 0,0 18-32,17-18 64,-17 0-32,0 18 0,18-18-32,-18 17 64,0 0-96,0 1 0,17 0 96,-17-1 32,0 0-96,18 1-32,-18 17 96,0-18-96,0 19 96,17-2-64,-17-16-128,0 17-64,0-18 32,0-17 64,0 18-64,0 0 0,0-18-384,0 18-224,0-18-448,0 0-96,0 0-1440,0 0-1376</inkml:trace>
    <inkml:trace contextRef="#ctx0" brushRef="#br0" timeOffset="-1232">16256 15136 1152,'0'0'416,"18"0"-192,-18 0 0,0 0 288,0 0 160,0 0 128,0 0 0,0 0 0,0 0-192,0-17 32,0-1-64,0 18 0,0-17 0,0-1-64,0 1-256,0 17-96,0-18 32,0 1-32,17-1 0,-17 0-32,0-17 0,18 18-160,-18-18 32,17 0 64,-17-18 32,18 18-128,-1 0 32,-17 0 0,18 0 64,-1 18-32,-17-18-32,18 0 32,-1 0-32,1 0-96,17-18 64,-17 18 96,17 0 32,0 0-128,-17 0 32,-1 17-64,19-17 0,-19 18 64,1-1 0,-1-17 0,-17 35 0,18-17 0,-1-1 0,-17 18-448,18-17-96,-18 17-1184,0-18-1472,17 18 672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50:57.279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E5221E3A-373F-40C5-8C59-7B5088909CAC}" emma:medium="tactile" emma:mode="ink">
          <msink:context xmlns:msink="http://schemas.microsoft.com/ink/2010/main" type="inkDrawing" rotatedBoundingBox="18001,14070 18994,15800 18911,15848 17919,14118" semanticType="callout" shapeName="Other"/>
        </emma:interpretation>
      </emma:emma>
    </inkml:annotationXML>
    <inkml:trace contextRef="#ctx0" brushRef="#br0">18079 15223 3200,'0'0'1216,"0"0"-640,0 0-480,0 0 384,0 0 0,0 0 0,0 0 32,0 0 224,0 0-256,18 0-256,-18 0 0,17 0 64,-17 0 320,18 17-224,-1-17-64,1 18-192,-1 0-32,1 16-32,-1 2-64,18 16 32,0 0 32,18 19-32,-1 16 64,1 1 0,-1 0 96,1 16-160,17 2-32,0-1 0,-17 0 64,-1 0 32,1 0 96,-1-17-96,-17-18-64,0 0 0,0 0 32,-17-18-32,-1 1-32,1-18-64,0 0-32,-18-18-576,17 1-288,-17 0-896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50:58.464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37CD101B-DCDA-4A16-BFED-37212125CD66}" emma:medium="tactile" emma:mode="ink">
          <msink:context xmlns:msink="http://schemas.microsoft.com/ink/2010/main" type="inkDrawing" rotatedBoundingBox="17630,16190 19402,14078 19513,14171 17741,16283" semanticType="callout" shapeName="Other">
            <msink:sourceLink direction="with" ref="{CBF19E51-4BDB-4C10-AFE6-3206917B654B}"/>
          </msink:context>
        </emma:interpretation>
      </emma:emma>
    </inkml:annotationXML>
    <inkml:trace contextRef="#ctx0" brushRef="#br0">17868 17360 7040,'0'-18'-96,"0"0"64,18 18 160,-18-17 160,17 0 32,-17 17 64,17-18 160,-17 0 32,18 1-96,-18 0-32,18-19-128,-1 19 32,18-18-128,1-17 32,-2-1-96,2 18 0,-2-18-96,2 0-64,-2-17 32,36 18-32,-17-36 0,17 36 0,-17-18 0,-1-18 64,1 18-32,17-18 64,0 18 0,-17 0 32,-1-17 64,0 17 96,18-1 0,0 1 0,1 0-160,-1-17-32,0 17-96,-17 0-32,-1 17 32,-17 18 64,18-18-32,-19 19-32,2 16-64,16-17-32,-16 18-736,-2-1-224,-16 0-896,17 1-352,-18 17-288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7:50:58.064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CBF19E51-4BDB-4C10-AFE6-3206917B654B}" emma:medium="tactile" emma:mode="ink">
          <msink:context xmlns:msink="http://schemas.microsoft.com/ink/2010/main" type="inkDrawing" rotatedBoundingBox="17691,16308 17714,16234 17746,16243 17724,16317" shapeName="Other">
            <msink:destinationLink direction="with" ref="{37CD101B-DCDA-4A16-BFED-37212125CD66}"/>
          </msink:context>
        </emma:interpretation>
      </emma:emma>
    </inkml:annotationXML>
    <inkml:trace contextRef="#ctx0" brushRef="#br0">17885 17342 4224,'0'70'1664,"-35"-70"-896,35 0-832,0 0 352,0 0-192,0 0-64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8:12:28.500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4237401D-0D58-46B4-8060-B2CF0D550503}" emma:medium="tactile" emma:mode="ink">
          <msink:context xmlns:msink="http://schemas.microsoft.com/ink/2010/main" type="writingRegion" rotatedBoundingBox="26030,5955 26643,5955 26643,6093 26030,6093"/>
        </emma:interpretation>
      </emma:emma>
    </inkml:annotationXML>
    <inkml:traceGroup>
      <inkml:annotationXML>
        <emma:emma xmlns:emma="http://www.w3.org/2003/04/emma" version="1.0">
          <emma:interpretation id="{4588690B-F4DE-4052-A03E-A35C74E06E8F}" emma:medium="tactile" emma:mode="ink">
            <msink:context xmlns:msink="http://schemas.microsoft.com/ink/2010/main" type="paragraph" rotatedBoundingBox="26030,5955 26643,5955 26643,6093 26030,6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2C6396-B6C3-444A-AA35-5CD1FEE5AE99}" emma:medium="tactile" emma:mode="ink">
              <msink:context xmlns:msink="http://schemas.microsoft.com/ink/2010/main" type="line" rotatedBoundingBox="26030,5955 26643,5955 26643,6093 26030,6093"/>
            </emma:interpretation>
          </emma:emma>
        </inkml:annotationXML>
        <inkml:traceGroup>
          <inkml:annotationXML>
            <emma:emma xmlns:emma="http://www.w3.org/2003/04/emma" version="1.0">
              <emma:interpretation id="{8E43A208-78D2-4365-A5EE-E4093EAD8D58}" emma:medium="tactile" emma:mode="ink">
                <msink:context xmlns:msink="http://schemas.microsoft.com/ink/2010/main" type="inkWord" rotatedBoundingBox="26030,5955 26643,5955 26643,6093 26030,6093"/>
              </emma:interpretation>
              <emma:one-of disjunction-type="recognition" id="oneOf0">
                <emma:interpretation id="interp0" emma:lang="en-CA" emma:confidence="1">
                  <emma:literal>=</emma:literal>
                </emma:interpretation>
                <emma:interpretation id="interp1" emma:lang="en-CA" emma:confidence="0">
                  <emma:literal>x</emma:literal>
                </emma:interpretation>
                <emma:interpretation id="interp2" emma:lang="en-CA" emma:confidence="0">
                  <emma:literal>X</emma:literal>
                </emma:interpretation>
                <emma:interpretation id="interp3" emma:lang="en-CA" emma:confidence="0">
                  <emma:literal>+</emma:literal>
                </emma:interpretation>
                <emma:interpretation id="interp4" emma:lang="en-CA" emma:confidence="0">
                  <emma:literal>€</emma:literal>
                </emma:interpretation>
              </emma:one-of>
            </emma:emma>
          </inkml:annotationXML>
          <inkml:trace contextRef="#ctx0" brushRef="#br0">26189 7078 2048,'0'0'864,"0"0"-448,18 0-64,-18 0 384,0 0 32,0 0 32,17 0-256,-17 0 0,18 0-192,-1 0-32,-17 0-192,35 0-32,0 0 32,0 0-64,18 0-64,-18 0 96,0 0 0,0 0-192,0 0-64,0 0 64,0 0 96,0 0 160,-17-18 128,17 18-192,-18 0-288,1 0-96,-1 0-1216,1 0-1312,-1 0 704</inkml:trace>
          <inkml:trace contextRef="#ctx0" brushRef="#br0" timeOffset="803">26189 7183 3072,'18'0'1120,"-18"0"-576,0 0-64,0 0 480,0 0-224,0 0-32,0 0-64,0 0 0,0 0-352,0 0-96,0 0-64,17 0 64,1 0 32,-1 0 32,1 0 64,-1 0 32,18 0 96,0 0-224,18 0-64,-18 0-32,0 0 0,0 0-64,-18 0 32,1 0-64,-1 0-32,18 0-64,-35 0 32,18 0 32,-1 0 0,1 0-96,0 0 0,-1 0-224,-17 0-128,18 0-320,-1 0-96,-17 0-2976,35 0 736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16:34.141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357D50D4-1FC8-4037-8FED-30125BC67330}" emma:medium="tactile" emma:mode="ink">
          <msink:context xmlns:msink="http://schemas.microsoft.com/ink/2010/main" type="writingRegion" rotatedBoundingBox="17097,10244 19047,8821 19524,9475 17574,10898"/>
        </emma:interpretation>
      </emma:emma>
    </inkml:annotationXML>
    <inkml:traceGroup>
      <inkml:annotationXML>
        <emma:emma xmlns:emma="http://www.w3.org/2003/04/emma" version="1.0">
          <emma:interpretation id="{312248CE-172B-40A4-B334-47758F900F54}" emma:medium="tactile" emma:mode="ink">
            <msink:context xmlns:msink="http://schemas.microsoft.com/ink/2010/main" type="paragraph" rotatedBoundingBox="17097,10244 19047,8821 19524,9475 17574,10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DA20FF-8D1B-4570-BFC9-E0289EA15B31}" emma:medium="tactile" emma:mode="ink">
              <msink:context xmlns:msink="http://schemas.microsoft.com/ink/2010/main" type="line" rotatedBoundingBox="17097,10244 19047,8821 19524,9475 17574,10898"/>
            </emma:interpretation>
          </emma:emma>
        </inkml:annotationXML>
        <inkml:traceGroup>
          <inkml:annotationXML>
            <emma:emma xmlns:emma="http://www.w3.org/2003/04/emma" version="1.0">
              <emma:interpretation id="{CDC8CDA3-8E34-4C42-BC73-B15ED520C5A6}" emma:medium="tactile" emma:mode="ink">
                <msink:context xmlns:msink="http://schemas.microsoft.com/ink/2010/main" type="inkWord" rotatedBoundingBox="17097,10244 17951,9621 18428,10274 17574,10898"/>
              </emma:interpretation>
              <emma:one-of disjunction-type="recognition" id="oneOf0">
                <emma:interpretation id="interp0" emma:lang="en-CA" emma:confidence="0">
                  <emma:literal>ox,</emma:literal>
                </emma:interpretation>
                <emma:interpretation id="interp1" emma:lang="en-CA" emma:confidence="0">
                  <emma:literal>Ox,</emma:literal>
                </emma:interpretation>
                <emma:interpretation id="interp2" emma:lang="en-CA" emma:confidence="0">
                  <emma:literal>Txt n</emma:literal>
                </emma:interpretation>
                <emma:interpretation id="interp3" emma:lang="en-CA" emma:confidence="0">
                  <emma:literal>oasis</emma:literal>
                </emma:interpretation>
                <emma:interpretation id="interp4" emma:lang="en-CA" emma:confidence="0">
                  <emma:literal>Taxi,</emma:literal>
                </emma:interpretation>
              </emma:one-of>
            </emma:emma>
          </inkml:annotationXML>
          <inkml:trace contextRef="#ctx0" brushRef="#br0">6279 3941 8064,'-12'12'2976,"12"-12"-1600,0 0-1472,-11 0 512,22 0-288,-11 0-1920,0 0 960,0 0-3104,0 11 2208</inkml:trace>
          <inkml:trace contextRef="#ctx0" brushRef="#br0" timeOffset="-220">6078 4240 4224,'-12'0'1568,"12"0"-832,0 0-512,6 0 768,-6 0-576,6-5 288,-1 5-416,-5-6-96,12 1-96,-6-1-160,5-6 32,1-5 32,-1 0 0,7-1 0,-1 1 0,0 0 0,-5 5 0,5-5 0,-6 11 0,1-5 0,-6 5 0,-1 0 192,1 6-96,-6 0 96,6 0-96,-6 12 0,0-1-32,0 6 32,0 1-64,-6 4-32,6 2 32,0 4-32,6-4 0,-6 10-160,0-5 96,6 6-192,-1-1 160,-5 0-96,6-4 96,-6-2 128,6-5 0,-6 0 64,0 6-64,-6-12-32,6 7 32,-6-8 32,1 2-32,-1-6-32,0-1 32,-11-6 160,5 1-96,1-6 256,-1 0-224,-5-6 256,11 1-256,-11-6 320,11-1-256,-5 0 160,5 6-192,-5-10 0,11-2-96,-6 1-192,6 0 64,0-1 32,0 1 32,6-6-96,-1 5 64,7-4-128,-1 4 96,7-4-960,-1 4 576,0-5-3008,0 0 1952</inkml:trace>
          <inkml:trace contextRef="#ctx0" brushRef="#br0" timeOffset="855">6464 4056 2304,'-12'0'960,"12"0"-512,0 6 32,0-6 832,0 0-704,0 0 704,0 0-800,0 0 608,0 0-640,0 0 320,6 0-480,-6 0 320,6 0-352,-1 6 192,1-6-256,0 0 0,0 0-128,5 0-64,1 0 0,5 0-32,0 0 0,6 0 0,-5 0 0,5 0 0,-6 0 0,6 0-800,0 0 448,0 0-2016,-12 0 1280,7 5-2240,-1-5 1888</inkml:trace>
          <inkml:trace contextRef="#ctx0" brushRef="#br0" timeOffset="2793">6636 4016 4992,'0'0'1824,"0"0"-960,0 0-576,-5 0 800,10 0-608,-10 0 384,5 0-512,0 0 256,0 0-352,0 0 0,0 0-160,-6 0-128,6 6 0,0-6-32,0 0 0,-6 0 128,6 0-32,0 6-32,0-6 32,-6 5-128,6 7 64,-5-1 32,-1 1 0,-6 11 0,7 0 0,-7 0 0,0 0 0,7 11-96,-7-10 64,6 10-384,1 0 192,-1-4-1088,0-2 736,0-4-2560,6-8 1760</inkml:trace>
          <inkml:trace contextRef="#ctx0" brushRef="#br0" timeOffset="2293">6452 4246 4224,'-6'0'1664,"6"0"-896,0 0-480,0 0 864,0 0-640,0 0 384,0 6-544,0-6 256,0 0-352,6 0 288,-6 6-320,6-6 160,0 0-224,-1 5 64,6-5-128,-5 0-64,6 6 0,5-6-128,0 6 64,7-6 32,-8 0 0,2 6-288,5-6 160,0 5-1504,-5-5 896,-2 0-2720,8 0 1952</inkml:trace>
          <inkml:trace contextRef="#ctx0" brushRef="#br0" timeOffset="3541">6884 4166 5888,'0'6'2176,"0"-6"-1152,0 0-1056,0 0 608,0 0-384,0 0 288,0 0-288,0 0 256,6-6-256,-6-6 96,6 1-160,-1-6 0,1 5-64,6-11-64,-1 6 32,1-6-32,-1 5 0,-5 1 64,5 0-32,-5 5-96,0 1 32,0 5-32,-1 0 0,1 6 192,-6 0-64,6 0 192,-6 12-160,6-1 256,-6 7-224,0 5 32,5 0-96,-5 6-128,6 5 32,-6 1 32,0-7 0,0 7-160,0 0 96,0 5-544,0-11 352,0-6-1600,0 0 1056,0-6-2624,0 0 1920</inkml:trace>
        </inkml:traceGroup>
        <inkml:traceGroup>
          <inkml:annotationXML>
            <emma:emma xmlns:emma="http://www.w3.org/2003/04/emma" version="1.0">
              <emma:interpretation id="{D54C6B29-B3FA-4464-BACE-E7AA4D6B882F}" emma:medium="tactile" emma:mode="ink">
                <msink:context xmlns:msink="http://schemas.microsoft.com/ink/2010/main" type="inkWord" rotatedBoundingBox="18402,9336 19068,8850 19462,9390 18796,9876"/>
              </emma:interpretation>
              <emma:one-of disjunction-type="recognition" id="oneOf1">
                <emma:interpretation id="interp5" emma:lang="en-CA" emma:confidence="0">
                  <emma:literal>☺</emma:literal>
                </emma:interpretation>
                <emma:interpretation id="interp6" emma:lang="en-CA" emma:confidence="0">
                  <emma:literal>#</emma:literal>
                </emma:interpretation>
                <emma:interpretation id="interp7" emma:lang="en-CA" emma:confidence="0">
                  <emma:literal>K</emma:literal>
                </emma:interpretation>
                <emma:interpretation id="interp8" emma:lang="en-CA" emma:confidence="0">
                  <emma:literal>☹</emma:literal>
                </emma:interpretation>
                <emma:interpretation id="interp9" emma:lang="en-CA" emma:confidence="0">
                  <emma:literal>•</emma:literal>
                </emma:interpretation>
              </emma:one-of>
            </emma:emma>
          </inkml:annotationXML>
          <inkml:trace contextRef="#ctx0" brushRef="#br0" timeOffset="4599">7506 3100 3712,'-6'-6'1408,"6"6"-768,0 0-128,0 0 864,0 0-736,0 0-32,0 0-416,-6 0-32,6 6-96,0 0 32,0-1-64,0 13 64,0-7-64,0 12 64,0 0-64,0 0 64,0 6-64,0 6 64,0-1-64,0 18-32,6-6 32,-6 6-32,0 0 0,0 0 0,0 0 0,0-6-800,0-12 448,0-5-2592,0-12 1632</inkml:trace>
          <inkml:trace contextRef="#ctx0" brushRef="#br0" timeOffset="5556">7540 3181 4992,'0'0'1824,"0"0"-960,0 0-576,6-6 512,0 6-160,-1-6 128,1 0-352,6-5-224,-7-1-192,1 6-32,6 1 32,-7-1-160,13 0 32,-1 6 64,6-6 32,0 6 32,6-5 0,0 5 0,11 0 0,-5 0 0,5 0 64,-6-6-32,-5 6-32,0 0 32,-6 0 32,6 0-32,-12 0-288,0 0-96,-5 0-4192,-1 6 2496</inkml:trace>
          <inkml:trace contextRef="#ctx0" brushRef="#br0" timeOffset="5024">7673 3158 4992,'0'0'1920,"0"0"-1024,0 0-832,0 0 576,0 0-384,0 6 224,0-6-256,0 11 128,0-5-192,0 11 128,0 1-160,0 10 0,0 1-64,0 12 32,6-1-64,0 12-32,-1-6 32,1 11-192,-6-11 96,6 1-256,0-1 192,-1-12-672,-5 1 480,6-12-2560,-6-6 1600</inkml:trace>
          <inkml:trace contextRef="#ctx0" brushRef="#br0" timeOffset="5910">7604 3428 4480,'0'0'1760,"0"0"-960,18 0-672,-12 0 704,-1-6-512,6 6 160,7 0-320,-1 0 64,6 0-128,6-5 96,-6 5-128,6-6 128,0 6-128,-1-6-96,1 6 0,0 0 32,-6 0 0,0 6-800,0-6 448,-6 0-1664,1 6 1088,-7-6-1376,0 0 1280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16:40.382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3EC54811-4BF3-4924-8358-4CBBE84446C9}" emma:medium="tactile" emma:mode="ink">
          <msink:context xmlns:msink="http://schemas.microsoft.com/ink/2010/main" type="writingRegion" rotatedBoundingBox="15051,8713 22019,8816 21997,10336 15029,10233"/>
        </emma:interpretation>
      </emma:emma>
    </inkml:annotationXML>
    <inkml:traceGroup>
      <inkml:annotationXML>
        <emma:emma xmlns:emma="http://www.w3.org/2003/04/emma" version="1.0">
          <emma:interpretation id="{56FDCC07-61C7-460E-8897-22CD9F527579}" emma:medium="tactile" emma:mode="ink">
            <msink:context xmlns:msink="http://schemas.microsoft.com/ink/2010/main" type="paragraph" rotatedBoundingBox="15051,8713 22019,8816 21997,10336 15029,10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307B9F-8044-4AD8-BC50-2A1F18A4C1CE}" emma:medium="tactile" emma:mode="ink">
              <msink:context xmlns:msink="http://schemas.microsoft.com/ink/2010/main" type="line" rotatedBoundingBox="15051,8713 22019,8816 21997,10336 15029,10233"/>
            </emma:interpretation>
          </emma:emma>
        </inkml:annotationXML>
        <inkml:traceGroup>
          <inkml:annotationXML>
            <emma:emma xmlns:emma="http://www.w3.org/2003/04/emma" version="1.0">
              <emma:interpretation id="{32AEEF93-A740-4766-B548-643365B73738}" emma:medium="tactile" emma:mode="ink">
                <msink:context xmlns:msink="http://schemas.microsoft.com/ink/2010/main" type="inkWord" rotatedBoundingBox="18719,8834 22018,8882 21999,10205 18700,10157"/>
              </emma:interpretation>
              <emma:one-of disjunction-type="recognition" id="oneOf0">
                <emma:interpretation id="interp0" emma:lang="en-CA" emma:confidence="0">
                  <emma:literal>=argminutittj]</emma:literal>
                </emma:interpretation>
                <emma:interpretation id="interp1" emma:lang="en-CA" emma:confidence="0">
                  <emma:literal>=argminhtittj]</emma:literal>
                </emma:interpretation>
                <emma:interpretation id="interp2" emma:lang="en-CA" emma:confidence="0">
                  <emma:literal>=argmin=utittj]</emma:literal>
                </emma:interpretation>
                <emma:interpretation id="interp3" emma:lang="en-CA" emma:confidence="0">
                  <emma:literal>=argminhTittj]</emma:literal>
                </emma:interpretation>
                <emma:interpretation id="interp4" emma:lang="en-CA" emma:confidence="0">
                  <emma:literal>=argmin=uTittj]</emma:literal>
                </emma:interpretation>
              </emma:one-of>
            </emma:emma>
          </inkml:annotationXML>
          <inkml:trace contextRef="#ctx0" brushRef="#br0">7494 3733 6016,'0'12'2272,"0"-12"-1216,6 0-800,0 0 928,-1 0-672,6 0 608,1 0-672,11 0 192,-6 0-352,7-6-32,4 6-160,1-6 0,0 1-32,-1 5 96,2-6-96,-2 6-320,1 0 160,0-6-1472,-1 6 864,2 0-3360,-8 0 2272,8 0-1664,-8 0 2016</inkml:trace>
          <inkml:trace contextRef="#ctx0" brushRef="#br0" timeOffset="952">7938 4126 5888,'-12'12'2272,"12"-12"-1216,12 0-1088,-12 0 672,5 5-416,-5-5 480,6-5-64,0-7-320,0 6-96,-1-5-160,1-1-256,6 1 96,-1-6-320,1-1 256,-1-11-32,6 12 128,6-12 0,1 1 0,-1-1 64,5-6 0,-5 6 64,0-6-32,-5-5 64,5 11-64,-12 0 128,1 1-96,-1 5 32,1 5 96,-6 1 192,-1 6-224,-5 5 0,6 0-96,-6 6 32,-6 0-128,6 12 0,0-7-32,-5 7-64,5-1 96,-6 1 0,0 5 32,0 0 0,6 1 0,0-1 64,0 0-32,-5-5 64,5-1-64,0 1-96,5-1 32,-5 7 96,0-13-32,6 7-96,0-6 32,0-1-320,5-5 192,1-5-448,-1-1 352,1 0 0,5-5 0,-6-7 64,1 1 64,0 0 64,-7 0-128,7-1 64,-6 1 64,-1 0 96</inkml:trace>
          <inkml:trace contextRef="#ctx0" brushRef="#br0" timeOffset="1167">8410 3659 9632,'6'-6'416,"0"-5"-256,-6 5 320,0 6-288,0-6 96,0 18 0,0-6-32,0 5 0,0 0-128,0 7-32,0 4 96,0-4 256,0-6-256,6 5-224,-1-6 0,1 1-928,0 0 544,5-7-1952,1 1 1344,-6-1-2240,5 1 1856,6-12-576</inkml:trace>
          <inkml:trace contextRef="#ctx0" brushRef="#br0" timeOffset="2548">8537 3561 5376,'6'-6'2112,"0"6"-1152,17 0-576,-18 0 672,13 0-192,-7 0-32,18-5 96,-6 5 64,6 0-544,-6 0 32,11-6-32,1 6-320,-6 0-32,12 0-32,-7-6 32,-5 6-832,0 0-352,-6 0-1856,11 0-1888,-11 0 1568</inkml:trace>
          <inkml:trace contextRef="#ctx0" brushRef="#br0" timeOffset="1866">8669 3555 3072,'0'0'1216,"0"0"-640,6 0-256,-6 0 672,6 0-224,-1 6 128,-5 0-32,6 0 32,0-1 64,0 13-512,-1-1 96,-5 0 32,6 1-128,0 10 0,-6-5-416,0 6-160,6-6 192,-6 12 160,0-6-320,5-6-128,-5 0-416,0-12-160,0 1-704,0-1-288</inkml:trace>
          <inkml:trace contextRef="#ctx0" brushRef="#br0" timeOffset="2186">8877 3555 4224,'0'0'1664,"0"0"-896,0 0-480,0 0 512,0 0 96,0 0 96,6 6-96,-6 0-96,0 5-416,5 1 32,-5 11 96,0-6-192,0 6-32,0 0-160,0 6-32,0-6-32,0 0-64,0 6-64,0-6-32,0-6-1280,0 1 736,0-1-2560,0-6 1824,0-5-1952,-5-17 1376</inkml:trace>
          <inkml:trace contextRef="#ctx0" brushRef="#br0" timeOffset="3299">9182 2991 4992,'-12'0'1920,"12"0"-1024,-11 0-640,11 0 576,0 0-192,11 0-64</inkml:trace>
          <inkml:trace contextRef="#ctx0" brushRef="#br0" timeOffset="4015">9159 3014 6272,'0'0'2368,"5"0"-1280,-5 0-1120,6 6 480,0 0-192,0-1 32,0 1-32,0-1 0,5 7-128,-6 11-32,1 0 32,6 6-160,-6 6 32,5-1-64,-5 18 0,-1-6 64,1 12 64,0-12-608,0 6-192,-6 0 32,0-6 64,0 6 224,-6-12 192,6-6 128,0-5 128,-6-6 128,6 0 64,0-12-96,0 7-32,-6-12-32,6 5-64,0-5 288,6-1 128,-6 1 64,6-6 32,0 0-128,6 0 0,5 0-160,-6 0 32,7 0-160,-1 0-64,6-6 0,0 1-32,0 5-448,-5-6-96,-2 6-576,2 0-160,-6-5-1376</inkml:trace>
          <inkml:trace contextRef="#ctx0" brushRef="#br0" timeOffset="3446">9182 2992 10784,'17'0'352,"6"-6"-32,0 6-192,6 0-32,0-6-32,6 6 32,-1 0-128,1 0 0,-6 0-128,-6 0-32,5 0-608,-5 6-288,0-6-1120</inkml:trace>
          <inkml:trace contextRef="#ctx0" brushRef="#br0" timeOffset="5404">9550 3204 512,'-6'-6'256,"6"6"-128,0 0 128,0 0 224,0 0 320,0 0 224,0 0 0,0 0 32,-5 0-96,5 0-32,-6 0-96,6 0-32,-5 0-192,5 0-32,-6 0-320,6 0 192,0 0 160,-6 0-32,6 0 32,0 0-128,0 0 32,0 0-288,0-5-64,6 5-96,0 0 32,10 0 0,8-6 32,-1 6 0,6 0 0,-1 0 64,7 0 32,-6-5 32,5 5 64,1 0-160,-6-6-96,-7 6-32,14 0-32,-14-6 64,7 6 32,-12-6-128,7 0 32,-8 0-64,-4 6-64,6-5-544,-7 10-224,0-5-736,1 6-224,6 0-1664</inkml:trace>
          <inkml:trace contextRef="#ctx0" brushRef="#br0" timeOffset="4702">9764 3199 3584,'0'0'1408,"0"0"-768,0 0-416,0 0 480,0 0 128,0 0 224,0 6-160,0-6 0,0 5-480,0-5 32,0 12 64,0 0 160,0-1 64,0 6-192,0-5-64,6 6-384,-6 10-32,6 6-64,0-4 64,-6 4-96,5 0 0,-5 7 32,6-6 64,-6-1-32,0-5 64,5-6-128,-5-6-64,0 0-1088,0-5-480,0-6-1888</inkml:trace>
          <inkml:trace contextRef="#ctx0" brushRef="#br0" timeOffset="6577">10012 3579 4352,'0'0'1664,"0"0"-896,0 0-256,6 0 576,-6-5-96,6 5 64,-6 0-256,5-6-96,-5 6-384,6-6 0,-6 6 32,0 0-192,5 0-32,-5-6-64,0 6-64,0 0 96,6 0 0,-6 0-32,0 0-64,6 0 32,-6 6 32,6 0 96,0 0 64,-6-1-96,6 12-32,-1 1 32,1 5 64,-1 0-160,-5 0-32,6 6 0,-6-1 0,6 7-160,-12 0-32,6-7-64,-6 7 0,1 0 64,-1-7 128,1-4 32,-1-2 96,0 2-32,0-8 64,0 2-64,0 0 64,1-2-64,-1 2 64,1-6-64,-1-1-32,0-6 32,-12-5 96,7-5 160,-6-6-96,5 5-32,0-6 128,7 6 64,-6-5-64,-1 0 0,6-7-96,0 0 32,0 7-65,1-6 1,5 5-96,0-5 32,0 6 0,0-7 32,0 1-64,5 0-64,1-1-128,12 1 0,-1 6 64,0-7 32,1 7-64,-2-6 64,2-1-607,5 1-225,-6 0-416,1-1-64,-1 7-640,0 0-256,1-7-640</inkml:trace>
          <inkml:trace contextRef="#ctx0" brushRef="#br0" timeOffset="6878">10180 3378 9216,'0'0'3424,"-12"0"-1856,12 0-1632,0 0 640,0 0-416,-12 0-512,12 12-192,0-1 288,0 1-1504,0-1-640,0 1-864</inkml:trace>
          <inkml:trace contextRef="#ctx0" brushRef="#br0" timeOffset="9065">10300 2877 3456,'-5'-17'1312,"5"17"-704,-6 0 0,6 0 576,-6 0-96,6-6 96,-6 6-384,6 0-96,-5 0-416,-1 0 32,6 0 96,0 0-96,-6 0 0,6 0-128,0 0 32,6 6-64,0-6 0,-1 0-96,13 0 32,-1 0-64,6 6 64,-6-6-64,12 0-32,0 0-64,0 0 32,-6 6 32,6-1 0,-1 1-96,-5 0 64,-5 5 32,5-5 0,-6 0-96,0 0 64,-5 5 32,-1-5 0,7 5-160,-7 1-32,6-1 224,-5 7 128,-1-1-160,1-5 32,-6-1-96,-1 6-64,7 6 0,-6 0 96,-1 0 64,1 6 128,-6 6-128,6-6-96,-6 11 32,6 0 64,-6 1 0,0 5 64,6 0-352,-6 0-128,0 0-32,0 6 64,0 0 64,0-6 32,5 5-128,-5-4 0,0-7 128,6-11 64,-6 5 128,0-5 96,0-6 64,0 0 32,0-6 0,0 1 0,0-7 0,0-5 0,-6 5 0,6-11-64,-5 6 32,5-6 128,-12 0 128,0-6-64,1 6 64,-6-5-64,-1-1 0,1 0-256,-6 0 0,0 1-96,0 5 0,0-6-160,0 0-96,6 6-448,-1-6-160,-5 6-1344,0-5-1472,6 5 1216</inkml:trace>
          <inkml:trace contextRef="#ctx0" brushRef="#br0" timeOffset="-11398">4608 3618 4608,'0'0'1760,"0"0"-960,-5-12-448,5 6 928,0 6-736,0-6 320,0 1-544,0-7 64,-6 7-256,6-1-64,-6 0-32,0-6 32,-5 1-32,5-6-32,0 5 32,-5 0-32,5 7 0,-5-6 64,5 5-32,0 0 64,-5 0-64,-7 6-32,7 6 32,-7 0-128,1 5 64,-6 0-128,12 1 96,-12 6 32,11-2 32,-5 8-96,0-1 64,5 12 32,0-7 0,1 1 0,5 0 0,6 5-96,0-5 64,0 0 32,12-6 0,-7 0 0,7-6 0,0-6 0,-1-5 0,6 0-96,-5-6 64,11-12 32,-6 7 0,0-12 0,-5 5 0,5-16-224,1 4 128,-7-4-160,12-7 128,-11 0 0,5 7 64,0-1 128,-11 6-32,5-6-32,-5 12 32,0-1-32,-6 1 0,6 6-96,-1 5 64,-5 0 96,0 6-32,0 0 128,0 6-96,0 6 128,0-7-128,0 12 128,-5 1-128,5 10 32,0 2-32,-6-2-128,6 1 32,0 0 32,0-7 0,0 2 0,6-7 0,-6-6 64,5 1-32,-5 0 192,6-6-128,0-6 320,0 0-224,-1-6-32,7 0-96,0-12 32,-1 2-64,1-14-32,5 8 32,-6-13-32,1 12 0,5-6-96,-5 12 64,5-6-32,0 6 0,1-1 64,-1 6 0,-6 7 0,1 5 0,-1 0 0,1 0 0,-6 11 64,5 7-32,-5 5 64,0 0-64,-6 5 64,5 2-64,-5-2 64,0 1-64,-5-6 128,5-5-96,0-2 128,0-4-128,-6-6 32,6 6-32,0-12 32,0 5-64,0-10-32,0 5 32,0-18-256,0 6 128,6-4-672,-6 4 448,5-12-1216,7 2 864,-6-2-2432,5 8 1728,1-2-1408,-1 1 1600</inkml:trace>
          <inkml:trace contextRef="#ctx0" brushRef="#br0" timeOffset="-10566">5260 3565 2816,'6'0'1120,"-6"0"-576,0-5 416,0 5 1152,0 0-1120,6-6 96,-6 0-704,0 0-96,0-5-160,0-1 320,0 1-224,-6-1 320,6 1-320,-11-6 160,5 11-224,-6-6 224,1 7-256,-7-1-32,7 6-64,-6-6-256,-1 12 128,-5 5-32,12 1 64,-12 5 0,6 0 0,5 12 64,0 0 0,1 6-160,5-7 96,0 7-32,6-12 32,6 0 128,0 0-32,5-6 64,7-5-64,-1-6-32,-5-1 32,11-10-32,-6-1 0,0-6 0,0 1 0,1-7 0,-1 7 0,-5-12-96,5 11 64,-6-5 32,7 11 0,-7-5 0,1 11 0,-1 0 0,1 6 0,-7-1 0,1 7 0,0 11 0,0 0 0,-1 6 0,1 5 0,0 7-96,0 5 64,-6 6-32,5-6 0,-5 5-160,0-10 128,0-1-96,-5 0 96,5-11-64,-6 0 64,-6-6-512,1-6 352,-6-5-256,5-6 320,-5-6 224,5 0 0,-11-12 288,6 6-192,0-5 160,-1-1-160,7-5 0,5 0-64,0-6 32,6 5-64,6-10 64,0 5-64,5-12 64,1 12-64,5-12-32,1 7 32,5-7-32,0 12 0,0-12 0,0 7 0,0-1 0,0 12 0,0-6-576,0 5 320,-6 1-2912,0 5 1728</inkml:trace>
          <inkml:trace contextRef="#ctx0" brushRef="#br0" timeOffset="-9680">5634 3456 5888,'-6'6'2176,"6"-6"-1152,0 6-992,0-1 736,0 7-512,-6-1 320,6 7-320,0 5 64,-6-6-192,6 12 0,0 5-64,-5 1-64,-1-6 32,0 6-32,0-6 0,1-1 64,-1-5-32,6 0 64,-6-5-64,6-7 256,0 1-160,0-7 320,0-5-256,6-11 160,5-1-192,-5-11 128,0 6-160,5-12-64,1 1-32,-1-7-128,1 6 64,5-6 32,1 6 0,-1-5 0,0 11-96,0 5 64,1 1 32,-7 11 0,6 1 0,1 10 0,-7 7 0,1 5 64,-1 0-32,-5 7-32,0-1 32,0 5-32,-1-4 0,-5-1 64,6 0-32,-6-6 128,0 1-96,0-7-32,6-5 0,-6 0-128,0-6 64,0-6-32,6 0 0,-6-11 0,12 5 0,-7-17 0,1 12 0,11-12 64,-5 6 0,-1 0 0,1 0 0,-1 0-96,1 11 64,0-5 96,-1 0-96,-5 11-64,5-6 64,1 12-64,-1 0 32,1 0 128,-1 12-32,-5-1-32,0 1 32,-6 5-32,6 6 0,-6 6 0,0 0 0,5 0 0,-5-6 0,6 0 0,-6 0 0,6-11-224,0 5 128,-1-5-32,1-7-416,0-5-1024,6 6 800,-1-17-2592,1 5 1888,-1-11-1568,6-1 1728</inkml:trace>
          <inkml:trace contextRef="#ctx0" brushRef="#br0" timeOffset="-9233">6290 3382 6656,'0'-6'2464,"0"6"-1344,0 6-1312,0 0 1696,0 0-384,0 5-544,0 0-32,-5 13-224,5-2 32,-6 2-192,6-2-32,-6 8-64,6-2-128,0 1 32,0 0 32,0-1 0,0 2 0,0-8 0,6-4-96,0-1 64,-1 0-256,1-5 160,6-6-736,0 0 480,-1-6-928,0 0 704,1-12-1728,5 6 1312,0-17-960,1 6-32</inkml:trace>
          <inkml:trace contextRef="#ctx0" brushRef="#br0" timeOffset="-8379">6515 3302 3840,'0'6'1472,"0"0"-768,-5-1-672,5 1 352,0 11 32,0 6 64,0-5-64,0 10 64,-6 1-64,6 0 128,0 0-288,-6 5-64,6 1 160,0-6 128,0 0-224,-6-6 0,6-6-160,0 6 0,0-11 160,0-1 160,0-5-224,0 0 32,6-6-128,-6-6 96,0 0-128,6 1 32,0-1-32,-1-17-64,1 0 32,-1 6-32,1-6 0,12 0 64,-7-1-32,0 1-96,7 6 32,-6-6-32,-1 5-64,0 7 96,7-1 64,-6 1 0,4 5 64,-4 6-128,0-6 0,-6 12 160,5-6 64,-6 12-224,1 5-128,0 0 160,-6 0 32,6 6 160,-6 0-96,6 7 96,-6-1 0,6 5 128,-6-5-96,6-6-64,-1 6 0,1-12-96,5 0-64,1 1 32,5-7-32,0 1 64,1-7-1088,4-5-512,8-5-2176,-2-13-896</inkml:trace>
          <inkml:trace contextRef="#ctx0" brushRef="#br0" timeOffset="-9017">6400 3267 6528,'-23'0'2464,"23"0"-1344,-12-23-960,12 35 608,0-12-416,0 0-96,-11 0-320,11 0-96,0 0-1504,0 0-640,0 11-384,11-11-64</inkml:trace>
          <inkml:trace contextRef="#ctx0" brushRef="#br0" timeOffset="11003">4084 3436 3712,'-5'-6'1408,"5"6"-768,-11 6-544,5-6 512,0 6-352,0-6 512,0 6-448,0-6 768,0 0-608,-5 5 704,6-5-704,-7 0 416,6 0-544,-6 0 320,1 0-384,-6-5 128,5 5-256,-5-12 0,12 0-96,-7-5 32,6 0-64,-6 0-32,12-1 32,-5-10-32,5-1-96,-6 0 0,12 0 64,-1 0 0,1 1 32,6-1 64,0 0-96,4-6 0,-4 7-32,6 5 0,4-12 64,2 6-96,-2 0 0,-4 6 128,5 0 32,0 6-96,0 0 32,0 0 64,-11-1 32,4 7-128,-4-1-32,-6 1 96,6 5 32,-6-6-352,-1 7-352,1-1-160,-1 0-736,1 6-256,-6-6-1120</inkml:trace>
          <inkml:trace contextRef="#ctx0" brushRef="#br0" timeOffset="12032">3848 2878 4352,'-6'-12'1664,"6"12"-896,-5 0-192,5 0 768,0 0-736,0 0 128,0 0-448,0 0-32,0 0-160,5-5-128,-5 5 0,6 0-32,6-6 0,0 0 64,5 6 0,6-6 0,0 0 0,6-5 0,-1 5 0,1-5 0,-6 5 0,1-6 0,-2 1 0,7-1 0,-12 1 64,7 5-96,-13 0 0,0-5 32,1 5 64,0 0-32,-1 6 64,-5-5-64,5-1-32,-5 6 32,0-6-32,6 6-96,-7-6 64,1 6 32,-1 0 64,-5 0-96,6 0 0,-6 6 448,6-6-32,-6 12 128,0-1-224,0 1-32,0 5 0,0-6 64,0 1-320,0 5 32,0-5-64,0 5 32,0 6 64,6-6-32,-6 1-32,6-7 32,0 1-192,-1-1 96,1 1-96,-1-1-704,1-5-1984,6 0 1504,-12 5-2144,12-11 2016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57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27287 6472 5888,'0'-4'2272,"0"4"-1216,6-11-608,10 11 704,-5-6-352,-1-4-96,9-4-96,-3-5-96,1-6-256,-1-16-32,-6 8 96,7-22 0,1 5-64,-1 5 0,-7 12-96,2-2 0,-1 4 32,-5 12 32,-2-1 32,-4 6 0,0 4-129,0 5-95,0 5-95,0 5 31,0 5-32,0 4-64,-4 21 96,-2 14 64,-1 1 0,3-1 64,-2 5-64,0-3-32,0 23 32,6-10-32,0-5 0,0-9 63,0 0-94,0-8-1,0 0 159,0-7 65,0-6-64,0-5-96,6 1-96,0-11-32,-6 1-575,0-5-289,0-10-1248,6 6-512,-2-12-768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3:48:25.334"/>
    </inkml:context>
    <inkml:brush xml:id="br0">
      <inkml:brushProperty name="width" value="0.175" units="cm"/>
      <inkml:brushProperty name="height" value="0.175" units="cm"/>
      <inkml:brushProperty name="color" value="#3165BB"/>
    </inkml:brush>
  </inkml:definitions>
  <inkml:traceGroup>
    <inkml:annotationXML>
      <emma:emma xmlns:emma="http://www.w3.org/2003/04/emma" version="1.0">
        <emma:interpretation id="{65713111-44DF-4190-B112-1CDAE4BCACBF}" emma:medium="tactile" emma:mode="ink">
          <msink:context xmlns:msink="http://schemas.microsoft.com/ink/2010/main" type="writingRegion" rotatedBoundingBox="25215,614 27776,614 27776,2581 25215,2581"/>
        </emma:interpretation>
      </emma:emma>
    </inkml:annotationXML>
    <inkml:traceGroup>
      <inkml:annotationXML>
        <emma:emma xmlns:emma="http://www.w3.org/2003/04/emma" version="1.0">
          <emma:interpretation id="{7DB486EB-949E-4AEA-86BC-815BA7AE3413}" emma:medium="tactile" emma:mode="ink">
            <msink:context xmlns:msink="http://schemas.microsoft.com/ink/2010/main" type="paragraph" rotatedBoundingBox="25215,614 27776,614 27776,2581 25215,2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F0C308-A939-430C-A418-6DD645C4E15C}" emma:medium="tactile" emma:mode="ink">
              <msink:context xmlns:msink="http://schemas.microsoft.com/ink/2010/main" type="line" rotatedBoundingBox="25215,614 27776,614 27776,2581 25215,2581"/>
            </emma:interpretation>
          </emma:emma>
        </inkml:annotationXML>
        <inkml:traceGroup>
          <inkml:annotationXML>
            <emma:emma xmlns:emma="http://www.w3.org/2003/04/emma" version="1.0">
              <emma:interpretation id="{C7C20A54-58D3-4C06-A657-685FE6ACECDB}" emma:medium="tactile" emma:mode="ink">
                <msink:context xmlns:msink="http://schemas.microsoft.com/ink/2010/main" type="inkWord" rotatedBoundingBox="25452,191 28238,1758 27377,3289 24591,1722"/>
              </emma:interpretation>
              <emma:one-of disjunction-type="recognition" id="oneOf0">
                <emma:interpretation id="interp0" emma:lang="en-CA" emma:confidence="0">
                  <emma:literal>Tea</emma:literal>
                </emma:interpretation>
                <emma:interpretation id="interp1" emma:lang="en-CA" emma:confidence="0">
                  <emma:literal>tea</emma:literal>
                </emma:interpretation>
                <emma:interpretation id="interp2" emma:lang="en-CA" emma:confidence="0">
                  <emma:literal>Ten</emma:literal>
                </emma:interpretation>
                <emma:interpretation id="interp3" emma:lang="en-CA" emma:confidence="0">
                  <emma:literal>tear</emma:literal>
                </emma:interpretation>
                <emma:interpretation id="interp4" emma:lang="en-CA" emma:confidence="0">
                  <emma:literal>ten</emma:literal>
                </emma:interpretation>
              </emma:one-of>
            </emma:emma>
          </inkml:annotationXML>
          <inkml:trace contextRef="#ctx0" brushRef="#br0">26282 3852 3584,'0'0'1408,"0"0"-768,0 0-416,0 0 480,0 0 0,0 0 64,0 0-224,-21 0-64,0 21-160,1-1 32,-21 1-128,20 20 32,-19 41-96,-2 0 64,2 20-128,-2 0 0,-19 21-32,20-20-64,-21-1-64,22 21 32,-2-41 32,2 0 0,20-21-352,-1-20-96,0 0-832,21 0-384,-20-41-672</inkml:trace>
          <inkml:trace contextRef="#ctx0" brushRef="#br0" timeOffset="459">25402 3525 2816,'-21'0'1120,"21"0"-576,0 0-416,0 0 320,0 0-64,0 0 96,0 21 160,0-21 64,41 20 0,-20 0 32,40-20-224,21 21 32,0 0-320,20-21-128,21 20 0,0 0-64,21 1-32,-21 0 32,-1-1 32,-19 0-96,-1 1-64,1 20 64,-1-21 64,-20 1-704,-20 0-352,-1-1-736,-20 0-1120,-21 22 704</inkml:trace>
          <inkml:trace contextRef="#ctx0" brushRef="#br0" timeOffset="1123">26057 4897 4224,'21'0'1568,"20"21"-832,0-21-512,-21 0 480,1 0-128,20 0 32,-21 0-192,21-21-96,0 21-160,0-21-128,0 21 0,20-20-32,1 0 0,-21-1 0,0 0 64,-21 1-32,1 0-32,-1-21-64,-20-20-32,-20 19 64,-1 22-288,-20-21-96,21 20 224,-21 21 64,0-20 128,0 20 64,0 41-32,-21-20-32,22 19 96,-1 2 0,0-22 32,0 42 0,20-22 0,1 1 64,20 20-32,20 1 64,1 0 0,20-22 32,0 22-128,0-21-96,20 0 64,21-21 0,-21 1-384,21 0-224,-20-21-704,20 0-352,0 0-32,0 0-672,-1 0 544</inkml:trace>
          <inkml:trace contextRef="#ctx0" brushRef="#br0" timeOffset="1811">27655 5206 4864,'21'-21'1824,"-21"21"-960,0-20-672,0-21 544,0 20-320,0-20 0,0 20-160,0-20 0,0 0-160,0 0 160,-21 0 64,1 0-96,0 0 32,-1 1-32,-20-1 96,0 0-96,0 20-128,0 21-64,0 0-96,0 21-32,0 20-96,0 0 32,0-1 96,-20 22 32,20-1 32,0 1 0,20-1-96,21 1 0,21-21-96,-21 0-32,20 0-96,1-20 32,20-1-192,-21 1-32,21-21 64,0 0 32,21 0 96,-1-21 32,1 1 32,-1-1 0,1-20 0,-1-20 64,-20-1 64,0 21 64,-21 20 96,1-20 128,-1 21 352,1-21 224,-1 41 32,-20-21 32,0 21-320,0 0-64,0 0-224,-20 41-64,20 0 64,0 0 32,-21 21-32,21-21-32,-20 0-192,20 0-32,0 0 32,20 0 0,-20 21-480,21-21-544,-1-1-320,1 1-672,40-20-896,-20-1 1024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3:48:27.614"/>
    </inkml:context>
    <inkml:brush xml:id="br0">
      <inkml:brushProperty name="width" value="0.175" units="cm"/>
      <inkml:brushProperty name="height" value="0.175" units="cm"/>
      <inkml:brushProperty name="color" value="#3165BB"/>
    </inkml:brush>
  </inkml:definitions>
  <inkml:traceGroup>
    <inkml:annotationXML>
      <emma:emma xmlns:emma="http://www.w3.org/2003/04/emma" version="1.0">
        <emma:interpretation id="{D2BE62EC-D1FC-4141-A805-0EDEE6E87C38}" emma:medium="tactile" emma:mode="ink">
          <msink:context xmlns:msink="http://schemas.microsoft.com/ink/2010/main" type="writingRegion" rotatedBoundingBox="27837,1966 32303,1966 32303,3543 27837,3543"/>
        </emma:interpretation>
      </emma:emma>
    </inkml:annotationXML>
    <inkml:traceGroup>
      <inkml:annotationXML>
        <emma:emma xmlns:emma="http://www.w3.org/2003/04/emma" version="1.0">
          <emma:interpretation id="{18EF8277-24E4-42FB-911F-B996470F5692}" emma:medium="tactile" emma:mode="ink">
            <msink:context xmlns:msink="http://schemas.microsoft.com/ink/2010/main" type="paragraph" rotatedBoundingBox="27837,1966 32303,1966 32303,3543 27837,3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B52065-C996-42FF-9BF0-F24F278C3090}" emma:medium="tactile" emma:mode="ink">
              <msink:context xmlns:msink="http://schemas.microsoft.com/ink/2010/main" type="line" rotatedBoundingBox="27837,1966 32303,1966 32303,3543 27837,3543"/>
            </emma:interpretation>
          </emma:emma>
        </inkml:annotationXML>
        <inkml:traceGroup>
          <inkml:annotationXML>
            <emma:emma xmlns:emma="http://www.w3.org/2003/04/emma" version="1.0">
              <emma:interpretation id="{6E8C500B-DA93-49A7-9BC2-3E6B3A7A427B}" emma:medium="tactile" emma:mode="ink">
                <msink:context xmlns:msink="http://schemas.microsoft.com/ink/2010/main" type="inkWord" rotatedBoundingBox="27837,1966 32303,1966 32303,3543 27837,3543"/>
              </emma:interpretation>
              <emma:one-of disjunction-type="recognition" id="oneOf0">
                <emma:interpretation id="interp0" emma:lang="en-CA" emma:confidence="0">
                  <emma:literal>sertt1</emma:literal>
                </emma:interpretation>
                <emma:interpretation id="interp1" emma:lang="en-CA" emma:confidence="0">
                  <emma:literal>Sertt1</emma:literal>
                </emma:interpretation>
                <emma:interpretation id="interp2" emma:lang="en-CA" emma:confidence="0">
                  <emma:literal>serttl</emma:literal>
                </emma:interpretation>
                <emma:interpretation id="interp3" emma:lang="en-CA" emma:confidence="0">
                  <emma:literal>Serttl</emma:literal>
                </emma:interpretation>
                <emma:interpretation id="interp4" emma:lang="en-CA" emma:confidence="0">
                  <emma:literal>serest</emma:literal>
                </emma:interpretation>
              </emma:one-of>
            </emma:emma>
          </inkml:annotationXML>
          <inkml:trace contextRef="#ctx0" brushRef="#br0">28638 4959 4736,'0'-61'1760,"0"61"-960,-20-21-448,20 21 576,-21 0-416,0 0-96,1 0-352,-42 0-32,22 0-32,-2 0-96,2 21 64,19-21 32,-20 20 0,0 21-96,21-20 0,20 19 64,-21 2-64,21-2-32,21-19 96,-1 20 0,21-21-64,0 22 0,0-22-32,21 0 96,-22 1-160,2 0 64,-2 19 64,2-19 96,-22 20 64,0-21 96,-20 21 32,0-20 32,-20 19 64,-21-19-160,-20 0-32,-1-1 64,21 0 32,-20 1-192,-1-21-64,1 0-160,20 21 32,-41-21-672,41-21-256,0 21-384,21 0-1088,-1 0 448</inkml:trace>
          <inkml:trace contextRef="#ctx0" brushRef="#br0" timeOffset="416">28822 5512 4224,'102'-21'1664,"-61"42"-896,0-42-480,0 21 448,-20-20-352,20-1-64,20 1-192,-20-1-96,0 1 0,0 0 32,0-1 96,-20 1 128,-1 20 160,-20-21-64,0 1 96,-20 20-128,-1-21 32,-20 21-224,0 0-32,0 0-128,0 0-32,0 21 32,21-1 0,-21 1-96,20 40 0,1-20 64,-1 0 0,21 0-64,-20 0 64,20-21 32,0 21 64,20 0-96,-20-20 0,21 20 32,-1 0 0,21-21-96,0 21 0,0-20-224,21-1-128,-1-20-256,-20 0-96,21 0-384,-1-20-32,1-1-416,-1-20-512,1 21 800</inkml:trace>
          <inkml:trace contextRef="#ctx0" brushRef="#br0" timeOffset="784">30011 5369 5248,'-21'-21'2016,"21"21"-1088,0-20-672,0 20 512,0 20-256,-20-20-32,20 21-224,-21 20-96,1-1-64,-1 2-96,21-2 96,-20 2-128,20 19-64,-41-20-32,20 21 96,21-1-288,0 0 32,0-19 32,0-22-320,21 0-64,-21-40-32,0 0 128,20-22 192,1 2 192,-21-2 160,20-19 32,1 0-32,-1-21 288,1 20 128,20 21 0,-21 0 64,42 1 96,-21 19 32,-1-20-64,1 21 64,0-1-384,0 21-224,0-21-160,-20 21-64,20 0-1440,0 0-1888,20-20 544</inkml:trace>
          <inkml:trace contextRef="#ctx0" brushRef="#br0" timeOffset="2247">30871 6086 4096,'0'0'1568,"21"0"-832,-21 0-96,20 0 672,-20 0-224,20 0 0,22 21-320,-2-21-96,22 20-384,-21-20-96,20 0 0,-19 0-96,40 0 0,-21 0-256,20 0-64,-19 0-512,0 0-160,-22 0-608,22 0-192,0 0-832</inkml:trace>
          <inkml:trace contextRef="#ctx0" brushRef="#br0" timeOffset="1947">31014 5697 4992,'41'0'1824,"0"0"-960,0 0-448,-41 0 544,41 21-352,-20-21-96,20 0-224,20 0-32,1 0-160,-1 20-64,21-20 0,-41 0-32,20 0 0,-20 0-288,0 20-64,-20-20-512,20 0-192,-41 0-832,20 0-1024,-20 0 896</inkml:trace>
          <inkml:trace contextRef="#ctx0" brushRef="#br0" timeOffset="1385">31731 5041 3456,'0'0'1312,"0"0"-704,0 0-704,0 21 1952,0 20-640,-20 0-352,20 0-256,-21 20-416,-20 1-128,0 20 32,-20-1-64,20 42 64,0-20-128,0 20-64,0-41-288,0 20-96,0 0 96,21-20 160,-1-20-288,1-1-160,-1-20-768,21-20-1120,0-1 576</inkml:trace>
          <inkml:trace contextRef="#ctx0" brushRef="#br0" timeOffset="1632">31751 5410 4992,'21'-82'1920,"-21"82"-1024,0 0-544,0 0 480,0 0-96,0 0-64,0 0-352,0 20-128,0 22-128,-21-2 160,21 22 96,-21-1-160,1 21-32,-21 0 0,0 21 0,0-21-160,0 20 32,0 0-416,0-20-160,1 0-32,19-20-32,-20-22-96,21 22 0,-1-42-800</inkml:trace>
          <inkml:trace contextRef="#ctx0" brushRef="#br0" timeOffset="2533">32428 5471 4352,'0'0'1664,"41"0"-896,-62 0-416,1 0 480,20 21 32,-21-1 32,1 21-64,-1-20 32,1 20-480,-1 20-64,1 21 0,-1 0-192,-20 0-64,21-20-128,-21 19-32,20 1-448,1 0-128,-1-20-704,21-1-256,-20-20-1056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3:48:35.136"/>
    </inkml:context>
    <inkml:brush xml:id="br0">
      <inkml:brushProperty name="width" value="0.175" units="cm"/>
      <inkml:brushProperty name="height" value="0.175" units="cm"/>
      <inkml:brushProperty name="color" value="#3165BB"/>
    </inkml:brush>
  </inkml:definitions>
  <inkml:traceGroup>
    <inkml:annotationXML>
      <emma:emma xmlns:emma="http://www.w3.org/2003/04/emma" version="1.0">
        <emma:interpretation id="{A1B0BC3C-BA93-4FCB-B1D1-E2A0CF12FEF0}" emma:medium="tactile" emma:mode="ink">
          <msink:context xmlns:msink="http://schemas.microsoft.com/ink/2010/main" type="writingRegion" rotatedBoundingBox="27079,511 32876,511 32876,3461 27079,3461"/>
        </emma:interpretation>
      </emma:emma>
    </inkml:annotationXML>
    <inkml:traceGroup>
      <inkml:annotationXML>
        <emma:emma xmlns:emma="http://www.w3.org/2003/04/emma" version="1.0">
          <emma:interpretation id="{365E6681-96D7-42A2-B233-1E9A593D3D2C}" emma:medium="tactile" emma:mode="ink">
            <msink:context xmlns:msink="http://schemas.microsoft.com/ink/2010/main" type="paragraph" rotatedBoundingBox="27079,511 28513,511 28513,1966 27079,1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BC0BC6-AAA5-4A10-888A-5E0374186AAE}" emma:medium="tactile" emma:mode="ink">
              <msink:context xmlns:msink="http://schemas.microsoft.com/ink/2010/main" type="line" rotatedBoundingBox="27079,511 28513,511 28513,1966 27079,1966"/>
            </emma:interpretation>
          </emma:emma>
        </inkml:annotationXML>
        <inkml:traceGroup>
          <inkml:annotationXML>
            <emma:emma xmlns:emma="http://www.w3.org/2003/04/emma" version="1.0">
              <emma:interpretation id="{351A1C4F-C781-40DC-8889-326B8F5F4BCA}" emma:medium="tactile" emma:mode="ink">
                <msink:context xmlns:msink="http://schemas.microsoft.com/ink/2010/main" type="inkWord" rotatedBoundingBox="27079,511 28513,511 28513,1966 27079,1966"/>
              </emma:interpretation>
              <emma:one-of disjunction-type="recognition" id="oneOf0">
                <emma:interpretation id="interp0" emma:lang="en-CA" emma:confidence="0.5">
                  <emma:literal>te</emma:literal>
                </emma:interpretation>
                <emma:interpretation id="interp1" emma:lang="en-CA" emma:confidence="0">
                  <emma:literal>Tre</emma:literal>
                </emma:interpretation>
                <emma:interpretation id="interp2" emma:lang="en-CA" emma:confidence="0">
                  <emma:literal>#re</emma:literal>
                </emma:interpretation>
                <emma:interpretation id="interp3" emma:lang="en-CA" emma:confidence="0">
                  <emma:literal>tee</emma:literal>
                </emma:interpretation>
                <emma:interpretation id="interp4" emma:lang="en-CA" emma:confidence="0">
                  <emma:literal>the</emma:literal>
                </emma:interpretation>
              </emma:one-of>
            </emma:emma>
          </inkml:annotationXML>
          <inkml:trace contextRef="#ctx0" brushRef="#br0">27961 3564 4864,'-20'-20'1824,"40"20"-960,-20 0-320,0 0 704,0 0-512,0 0-64,0 0-128,0 0-64,0 20-224,0-20-96,0 21 32,-41 40 256,21-20-192,-1 41 32,-20 0-160,-20 21-32,-1-1-32,1-20-64,0 41 32,-1-21-32,21-20-96,0-20 64,21-1-384,-1-20-224,1 0-352,-1-20-128,21 20-672,0-41-1632,0 0 512</inkml:trace>
          <inkml:trace contextRef="#ctx0" brushRef="#br0" timeOffset="500">27245 3421 3328,'0'0'1312,"0"0"-704,0 0-224,0 0 416,0 0-160,0 0 32,0 0 160,21 0 128,-1 0-512,0 0 32,22 21 32,19-21-128,0 0-64,21 20-160,0-20-64,20 21-96,-20-21-96,0 20 64,0 0 64,-20-20 64,20 21 32,-20-1-160,-22 1-32,22 0-608,-22-21-288,-19 41-832,0-21-1664,-42 21 576</inkml:trace>
          <inkml:trace contextRef="#ctx0" brushRef="#br0" timeOffset="1132">27757 4610 2816,'0'0'1120,"0"0"-576,0 41-64,0-41 416,21 0-128,-1 21 0,-20-21-128,41 0-32,0 0-320,21 0-32,-21-21-32,20 1-32,1-1 32,20-20-128,-1 21-64,-19-1 0,-1-20 32,-20 21-32,0-1 64,0-20-128,0 21 0,-20-1-32,-1 1-64,-40-21-192,20 0-128,-41 20 160,-21 21 96,1 0 32,-1 0 128,1 21 0,-21-1 32,0 1 0,0 20 64,21-21-96,20 21 0,0-20 32,0 20 0,20 0 256,21 20 160,0-20-64,41 0 32,0 0-160,21 0 32,-1-20-160,-20-1-64,62 21-288,-22-41-160,-19 20-704,20 1-320,0-21-640,20 0-512,-20 20 1088</inkml:trace>
        </inkml:traceGroup>
      </inkml:traceGroup>
    </inkml:traceGroup>
    <inkml:traceGroup>
      <inkml:annotationXML>
        <emma:emma xmlns:emma="http://www.w3.org/2003/04/emma" version="1.0">
          <emma:interpretation id="{22A6E19A-1A76-4CA1-B221-863501605439}" emma:medium="tactile" emma:mode="ink">
            <msink:context xmlns:msink="http://schemas.microsoft.com/ink/2010/main" type="paragraph" rotatedBoundingBox="28411,1495 32876,1495 32876,3461 28411,34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FC065D-8178-40D4-B71F-36892227094A}" emma:medium="tactile" emma:mode="ink">
              <msink:context xmlns:msink="http://schemas.microsoft.com/ink/2010/main" type="line" rotatedBoundingBox="28411,1495 32876,1495 32876,3461 28411,3461"/>
            </emma:interpretation>
          </emma:emma>
        </inkml:annotationXML>
        <inkml:traceGroup>
          <inkml:annotationXML>
            <emma:emma xmlns:emma="http://www.w3.org/2003/04/emma" version="1.0">
              <emma:interpretation id="{DABA50E8-2108-421C-BBDD-ED72472D2512}" emma:medium="tactile" emma:mode="ink">
                <msink:context xmlns:msink="http://schemas.microsoft.com/ink/2010/main" type="inkWord" rotatedBoundingBox="28411,1495 32876,1495 32876,3461 28411,3461"/>
              </emma:interpretation>
              <emma:one-of disjunction-type="recognition" id="oneOf1">
                <emma:interpretation id="interp5" emma:lang="en-CA" emma:confidence="0">
                  <emma:literal>asertt2</emma:literal>
                </emma:interpretation>
                <emma:interpretation id="interp6" emma:lang="en-CA" emma:confidence="0">
                  <emma:literal>alert</emma:literal>
                </emma:interpretation>
                <emma:interpretation id="interp7" emma:lang="en-CA" emma:confidence="0">
                  <emma:literal>asserts</emma:literal>
                </emma:interpretation>
                <emma:interpretation id="interp8" emma:lang="en-CA" emma:confidence="0">
                  <emma:literal>averts</emma:literal>
                </emma:interpretation>
                <emma:interpretation id="interp9" emma:lang="en-CA" emma:confidence="0">
                  <emma:literal>aserott2</emma:literal>
                </emma:interpretation>
              </emma:one-of>
            </emma:emma>
          </inkml:annotationXML>
          <inkml:trace contextRef="#ctx0" brushRef="#br0" timeOffset="1756">29171 4917 5120,'0'-21'2016,"0"21"-1088,0-20-736,0 20 544,0-20-320,21-1-64,-21 0-128,0 1 0,0-20-128,0-22 96,0 21 0,0-20 64,-21 19 64,21 2-32,-20-2 64,-1 22-128,1 0-64,-21-1-160,0 21 0,-21 0-64,1 21-64,20-1 96,-20 21 64,-1 20-160,21 1 32,0-21 32,0 20 32,21-19-64,-1 18 64,21-18-128,0-2 32,21 22-160,20-62 32,20 20-96,1-20 64,-1-20 96,-20 20 96,20-20 64,-20-1 32,21 0-96,-21-19 64,20 19 160,-20-20 64,0 21 128,0-21 32,-20 20 96,-1 1 128,1 0-128,-1 20 288,-61 20-288,21 21-224,-1-20-160,21 19 32,-20 1-128,-1 20 0,1 1-32,-1 0 0,21-22 64,0 2 0,0-2-288,41 2-128,-41-22-576,41 0-160,0-20-1152,0 0-1440,1 0 1056</inkml:trace>
          <inkml:trace contextRef="#ctx0" brushRef="#br0" timeOffset="2955">30174 4753 6528,'0'0'2464,"-40"0"-1344,-2 0-1248,42 0 416,-20 0-224,0 0-64,-1 0 32,-20 0-32,21 0 0,-1 0-96,0 20 64,1-20 32,-21 0 0,41 21-96,0-1 64,0-20 32,0 21 0,21-1-160,-1 21 32,21-20 128,-20 40 64,19-20-96,2 0 32,19 0 0,-40-20 0,19-1 64,-20 21 96,-20-20 64,-20 20 96,-20-21-96,19 1 32,-20-1-96,0 21 64,-20-20-128,-1 19-64,0-40-96,-20 21 32,42-1-320,-22-20-96,21 0 0,0 21 32,0-21-608,21 0-192,20 0-32,0-21-32,0 21 704,20-20 416,21-1 256,21 21 192,-1-20 64,0 0 256,21 20 64,0-21-128,0 1 0,0-1-32,0 21 64,-20-20-320,-1-1-64,21 1 0,-41 20-96,21-21 0,-1 1 160,-20-1 160,-21 21-32,1-20 96,-21-21-128,0 0 32,0 20 64,-41-20 32,21 21-256,-1-1-128,-20 1-64,21 20-32,-22-21-96,22 42 64,-21-1-32,0 21 0,0 0 0,0 0-64,21 0 96,-1 0 64,0 0-64,21 0 0,21 21 32,0-21 0,-1 20-96,0-41 64,1 21 32,20-20 64,-21-1-96,1 1-64,20-21-224,0 20-128,20-20 32,-19-20 0,-2-21 96,22 20 128,-21-20 96,0 21 64,0-21 96,0 0 96,-21 0 64,0 21 32,1-21 64,0 20 32,-1 21 32,0-20 64,-20 20-32,0 0 128,0 20-160,0 1-192,-20-1-128,20 21-32,-20 21 32,-1-22-96,21 1 0,0-20-128,-21 20 32,21-21-224,0 1-96,-20-21 96,20 20 128,0-20-288,0 0-160,0-20 96,20-21 64,-20 20 256,21-20 64,-21 0 192,21 1 128,-1-1 96,21 0 96,-20 0-32,19 0 0,-19 0 96,20 20 160,-21 1-288,22-1-64,-22 1-192,21-1-32,-20 42-256,-1-42-128,21 42-1120,-20-42-512,19 42-640</inkml:trace>
          <inkml:trace contextRef="#ctx0" brushRef="#br0" timeOffset="4393">31444 5695 4992,'62'0'1824,"-1"0"-960,-20 21-32,-21-21 800,22 0-384,-2 20-160,22-20-544,0 0-192,-1 0-224,0 0-160,-19 0 0,19 0 32,-20 21 0,-1-21-352,2 0-160,-2 20-2208</inkml:trace>
          <inkml:trace contextRef="#ctx0" brushRef="#br0" timeOffset="4124">31670 5326 3712,'0'0'1472,"0"0"-768,21 0-64,-1 0 672,-20 0-224,41 0 0,-20 0-416,40 21-96,1-21-320,-1 20-160,1-20 0,-1 0-128,-20 0 0,20 0-128,1 21 32,-1-1-640,1 1-288,-42-21-1024,21 20-1184</inkml:trace>
          <inkml:trace contextRef="#ctx0" brushRef="#br0" timeOffset="3576">32264 4794 2944,'0'0'1120,"0"0"-576,20 0 128,-20 0 608,0 0-32,0 21 32,-20-1-576,20 1-256,-21 40-256,0 1 192,1-1 160,-21 21-224,0 21-96,0-21-128,-20 20 0,-1-20-64,22 41-32,-2-21-64,22-20 32,0 0-128,-1-20 32,0-21-448,1 0-160,20-21-416,0 0-64,20-20-64,-20 0-576,21-40 544,20-1 320,0-21 288,0 21 224,21-20 64,-22-42 320,22 21 128,-22 0 768,22 0 416,-21 21 32,20 20-32</inkml:trace>
          <inkml:trace contextRef="#ctx0" brushRef="#br0" timeOffset="3792">32387 5285 7936,'20'-41'1696,"-20"21"-640,0-1-352,0 21-448,0 0-32,-20 21 0,20-1-96,-41 21-32,20 41 32,1-21 64,-21 1-96,20-1 0,1 21-96,-21 0-96,20 0 64,1 0 64,-21-20-224,20-1-96,-19-20-288,19 0-96,1-21-864,-1 1-288,21-1-736</inkml:trace>
          <inkml:trace contextRef="#ctx0" brushRef="#br0" timeOffset="4994">32694 5388 4608,'20'-21'1760,"-20"21"-960,21 0-224,-1 0 576,21 21-224,0-21 0,-20 0-384,20 20-160,0-20-224,0 20-128,-21 0 0,1 1 32,-1 0 32,-20 19-32,0-19 32,-20 40-128,20-19-64,-62-2-160,1 42-64,20-20 64,-21 0 96,1-1-352,0-20-32,-21-1-320,20-19-96,1 0 544,20 19 192,0-40 32,20 21 64,1-21 64,-1 21 32,21-21 448,21 20 256,20-20 96,0 0 32,0 0-32,0 0 64,0 0-160,20 20-96,1-20-256,-1 21-64,-20-21-128,20 0-96,-20 21 0,-20-1-544,20 0-128,-21 22-2496,1-2-128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1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11746 13166 6016,'-5'-5'2272,"10"-16"-1216,-5 33-608,0-12 864,0 0-480,0 0-352,0 0-160,0 0-192,0 0-160,0 0 0,0 0 32,0 0 0,0 0 128,0 0 64,0 0 0,0 0-32,0 0-32,5 5 64,-5-5-160,0 9-32,0-3-64,0 8-64,0-3 96,0 6 0,0 3 32,0 4 64,3 0-96,-3 12-64,5 10 64,-5 1 64,5 2 0,-5 5-32,0 1 32,0 6-32,0-4-96,0 0 64,0-1 32,0-2 0,0-7 64,0 27 32,0-5-128,0-5-32,0 1-64,0 11 96,0-10 0,0-6 96,0-3-32,0-1-32,0-4 32,0 5-32,0 4 64,0-1-32,0 6-32,0-11 32,0 14-32,0-8 0,0 8 64,0-3-32,0-3-32,0 3 32,0 6-32,0-2 0,0 2 0,0-7 0,0 8 0,9-4 0,-4 0 0,0-9 0,-2 9 0,2-8 0,0 8 0,4-5 0,-4 13 64,-2-8-32,-3 3-32,5 1 32,-5-4-128,0-3 64,0 2 160,0-7-64,6 8 32,2-5-32,2 1-64,-2-4 32,-2 3-32,-2-4 0,-4 10 64,0-13-32,-4 3 128,-2-7-96,-2 12-32,8-4 0,0 7 32,3-7-32,-3 0 64,0-9-64,-3 9-32,3-4 32,-6-5-128,12-3 64,-12-6 32,6 3 0,-4-2 64,8-4-32,-4 0-32,0-3 32,0 7-32,0-2 0,-4-2 0,4 0 0,-4-4 64,4-4-32,-4-3-32,4-1 32,-6-2 32,12-7-32,-12 2-32,6-1 32,-5 0-384,5 0 192,-8 4-3264,3 5 1888,-9-6-2400,1-2 1504,4-1 544</inkml:trace>
  <inkml:trace contextRef="#ctx0" brushRef="#br0" timeOffset="-1507">5514 13344 4992,'28'4'1920,"-52"-4"-1024,11-4-640,13 4 576,0-5-128,0 2-32,9-2-224,-9 2-32,9-3-256,0 0 128,-4-3 32,0-2 256,-2-3-384,2 7-96,9-6-64,-1 1 160,1 0 128,-4 0-160,-2 4-96,6 0-32,-1-1-32,5 2 0,12 3 64,-4 0-192,10-1 32,0 2 32,2-3 32,-3 3 32,2 0 0,3-2 0,2 2 0,4-6 0,4 6 0,9-3-160,0 3-32,-1-2 96,2 2 96,9-14 96,-6 17 32,-3 0-224,4 0 0,-1 8 96,10-11 128,4 3 32,0-5 0,-7 5-192,6 0-32,2 0-64,-6 0 96,1 5-64,0-5-32,-5 9 160,10-9 32,-1 0-96,0 3 32,14-6 0,-8 6 64,-1-6-96,-4-3-64,2 12 192,8-6 96,-8 0-256,3 3-96,2-3 160,-2 8 32,-6-5 96,1-3 0,-4 0 0,-2 0 64,10-3-32,0-2 64,5 5-128,-6-3 0,6 0-32,-9-3 32,-6 3-128,5-2 0,-8-1 32,8 0 0,9 3 64,-3-2 32,-2-7 96,6 8-32,-10-4 0,1 0-96,-11 0 32,2 8-64,3 0 64,6 0-64,4 0-32,-12-4 32,7 4 32,-10-3-32,-3-2-32,0 1 96,-10-1-128,6 5 0,-1 0 160,0 5-64,-1-10 128,7 5-128,-10-3 32,7 3-32,-10-5-64,-2 10 32,4-2-32,-4-6 64,-8 3 32,-6-5-32,0 5 32,15 0-64,-16 0-32,-3-3 95,-5-1-63,-4 4 64,-4 0 64,0 0-64,-11 0 96,6 0-128,-10-5 192,4 5-160,-8 0 192,0 0-256,0 0 0,-2-3-896,-4-3-287,2 3-2049,-2-5-864,-2 16 608,-6-5 448</inkml:trace>
  <inkml:trace contextRef="#ctx0" brushRef="#br0" timeOffset="-3227">5446 13339 6016,'-6'0'2272,"6"0"-1216,0 5-736,0-5 768,0 0-640,0 0-64,0 0-256,0 4-32,0 4-32,0 12 96,0 4-96,0 8-96,0 1 0,0 8 160,0-1-64,0 12 128,0 6-128,-4 10-32,4-4 0,-4 17 96,-1-4-64,-3 21 32,8-8-32,-10 10-64,10-16 32,-9 14-32,4-6 0,-3 14 64,8-10-32,-10 10-32,10-8 32,-4 6-32,4-6 0,-5 11 0,10-12 0,-5 13-96,0-14 64,0 10-32,0-17 0,0 12 64,0-9 0,0 6 128,0-14-64,0 14 384,0-12-224,-5 9 160,5-9-224,-5 12-64,5-9-64,-5 3 32,10-8-32,-5 2 64,0-8-64,0-2-96,0-11 32,0-1 32,0-7 0,0 7 0,0 2 0,0 3 0,0-8 0,0 3-96,0-8 64,0 5 32,0-4 0,0-1 0,0-8 0,0 1 64,0-8-32,0-1 64,0-3-64,0 0-32,0-1 32,0 4 32,0 0-32,0-3-32,0 0 32,-5-5-32,5 0 0,-3-4 64,3 1-32,-5 7 64,5 1-64,-5-1-288,5-4 128,-9-3-1088,9-6 672,-4 3-3552,4-2 2272</inkml:trace>
  <inkml:trace contextRef="#ctx0" brushRef="#br0" timeOffset="2105">5355 18692 4992,'-5'-4'1920,"5"4"-1024,0 4-544,0-4 704,0 0-608,0 0 160,0 0-384,0 0 0,0 0-128,0 0-64,0 0 0,5 0-32,-2 0 0,3 0 0,-2 0 0,5 0-96,4 5 64,1-5 32,4 3 0,6-3 0,3 0 0,5 0-96,8 0 64,-3 0 96,4 0-32,4 0 64,1 0-64,1 0-96,-2 0 32,1 0 32,-6 0 0,6 0 0,-2 0 0,12 0 0,-2 0 0,10 0 0,0 0 0,4 0 0,-8 0 0,2 0 0,-6 0 0,2 0 64,2 0-32,8-3 64,-4 3-64,14-5 64,-14 10-64,8-5 64,-8 0-64,4 0 192,-8 0-128,7-5 32,-8 5-64,9-4 32,-3 4-64,2-4-32,2 8 32,8-4-32,-8 0 0,4 0 0,-9 0 0,0 0-96,-6 0 64,10 0 96,-12 0-32,10 0 544,-2 0-320,10 0 384,-2 0-352,6-4 64,-6 4-224,11-4 64,-10 0-96,9-4 0,-5 8-32,9-8 32,-9 8-64,6-8 64,-11 8-64,5-9-96,-8 9 32,4-7 32,-9 7 0,8-8 64,2 8-32,4-8-32,-6 8 32,5-9-32,-8 9 0,3-3 0,-8 3 0,0-6-96,-5 12 64,8-12 32,-3 6 0,5-3 64,0 6-32,-7-3-32,-1 6 32,-2-6-32,-5 0 0,2 0 0,-8 0 0,0 0 0,-3 0 0,0 0 64,1 0-32,0 0-32,6 0 32,-6-6 32,10 6-32,-16 0 64,6 0-64,-4 0-32,6 0 32,3 0-32,-6 6 0,-7-6 64,-6 0-32,-11 0-32,2 0 32,-3 0-32,-4 0 0,-1 0 0,-1 0 0,4 0 64,-4 0-32,-6 0 64,1 0-64,1 0 64,-2 0-64,-3 0-32,0 3 32,3-3 32,-8 0-96,10 5 0,-1-1 96,-4-4-32,-2 2-32,8-2-64,-3 0 32,2 6 32,-2-3 0,-2-3 0,-3 5 0,7-5 0,-1 0 0,-5 4-512,2-1 288,-6 2-3488,3-1 2016,-3 8-3072,5 4 2720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2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8773 15994 4224,'0'0'1568,"0"0"-832,0 0-384,0 0 832,0 0-640,0 0 416,0 0-544,0 0 192,0 0-352,0 0 128,0 0-224,0 0 0,0 0-96,0 0-64,0 0 32,0 0 32,0 0-32,0 0 64,0 0-64,0 0 64,0 0-64,0 0 64,0 0-64,0 0 128,0 0-96,0 0 32,0 0-32,0 0 32,0 0-64,0 0 128,0 0-96,0 0 128,0 0-128,0 0 128,0 0-128,0 0 128,0 0-128,0 0 128,0 0-128,0 0 192,0 0-160,0 0 96,0 0-96,0 0 96,0 0-128,0 0-32,0 0 0,0 0-32,0 0 0,0 0 64,5 0-32,-1-4 64,1 4-64,0-5 64,3 2-64,-3-6 64,4 9-64,1-9 64,3 7-64,-4-7-32,4 4 32,1-7-128,1 4 64,-2-8 96,1 5-32,4-14 128,-1 9-96,-2-8-32,2 6 0,2-2 32,-1 8-32,-4 1-32,4 2 32,-9-3-32,4 4 0,-8-4 0,5 9 0,-10-6 0,0 5 0,0-4 0,3 8 0,-3-8 64,5 8-32,-5-4 64,0 4-64,0-4 64,0 8-64,0-4 64,0 0-64,-5 0-32,2 0 32,-7 0-32,10 0 0,0 0 0,5 8 0,-10 0-96,0 4 64,-4 4 32,9 8 0,-8 4 0,8 2 0,-10-2 64,6 4-32,-5 5-32,9-2 32,-5 14 31,1 0-31,-6 8-32,7-4 32,-7-1 32,10-8-32,-9 9 64,9-4-64,-5-5-32,5-8 32,-5-4 32,10-3-32,-5-5-32,0 1 32,0-10 32,0 2-32,0-5-32,0 4 32,0-7-320,0-1 160,5-5-1375,-1 7 863,-8-10-4128,4 2 2656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2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8604 13027 4224,'4'0'1568,"-4"0"-832,0 13-448,0-5 864,4 0-640,-4 7 320,0 2-512,0 3 128,0 4-288,0 1 128,0 4-160,0 6 0,0 5-64,0 9-64,0-3 32,0 9 96,0-2-64,-4 17 32,4-6-32,-4 8-64,4-6 32,-4 14-32,8-8 0,-4 14 0,0-10 0,0 7 0,0-3 0,-4-4 0,4-7 0,-6 0 64,12-4-32,-6 11-32,0-6 32,0 10 32,0-6-32,0 7-32,0-6 32,-6-1-32,6-4 0,-3 2 128,3-8-64,-5 5-32,5-4 0,-6-1-128,6-6 64,-2 2 32,2 1 0,-6 0 64,6-5-32,-4 5-96,-2-4 32,-2 4 32,8 0 0,-5 7 0,10-8 0,-5 5 0,0-4 0,-5 7 128,5-2-64,-3-2 32,3-4-32,-6 1-128,12-8 32,-6 9 32,0-7 0,0 6 0,0-4 0,0 6 0,0 0 0,0 4 0,0-5 0,-6-1 0,6-8 0,-4-2 0,8-2 0,-4 3 64,0-2-32,-4 6-96,4 0 32,-6 0 32,12-6 0,-6-2 0,0 2 0,0-7 0,0 2 0,0-1 0,0-3 0,0 16 0,0 1 0,-6-12 0,6 0 0,-3-11 0,6 2 0,-3 9 0,0-6 0,0-5 0,0 2 0,0-5-1280,0-4 704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2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9437 13195 5504,'0'-5'2112,"0"5"-1152,0 0-1056,0 0 416,0 0-224,0 0 0,0 0-32,0 0-64,0 0 32,0-4-32,5 4 0,-5-5 64,0 10-32,0-5 320,0 0-160,0 0 320,0 0-288,0 0 160,0 0-224,0 4 224,0 1-256,0-2 512,0 6-352,0 6 0,0 5-160,0 0-384,0 5 160,0 16 96,0 2 0,0 14 0,0-4 32,-5 12-32,5-4 0,-4 3 0,8-3 0,-8 4 0,4-5 0,-4 9 0,8 1 0,-4 2 64,0-6-32,0 9-96,0-9 32,-4 6 96,4-8-32,-5 13-32,5-8 32,-5 12-128,5-3 64,-5 2 160,2-2-64,-7 2 32,6-11-32,-6 0-64,10-5 32,-5 9 32,5-4-32,-3 5-96,6-10 32,-3 4-128,0-7 96,-3 12 96,3-13 0,-5 6 128,5-5-96,-5 8-32,10-5 0,-10 4-32,1-2 0,-6 7 64,10-10-32,-8 15-32,8-13 32,-11-1-32,8-3 0,-7 5 64,10-6-32,-3 4-32,3-3 32,-5 8-32,10-9 0,-5 9-160,0-3 96,-5-6-32,5-8 32,-5 1 64,5-8 0,-6 16-96,12-1 64,-6-3 32,5-10 0,0-1 128,3-6-64,0 4 32,3 1-32,-11 7-64,0 1 32,0 1-32,5-11 0,-5 3 64,3-11-32,-3 2-32,5-5 32,0 5-32,-1-5 0,-4 8 0,5-2 0,-5 2 64,5 0-32,-5-4-32,8 0 32,-3-4 32,4-3-32,-4-4-32,0-4 32,-10-6-128,5 2 64,-5-9-672,1 3 384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2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5285 16763 4480,'-8'0'1664,"8"0"-896,0 0-352,0 0 832,0 0-736,0 0 128,0 0-384,0 0 32,8 3-160,2-3 64,4 5-96,2-5 96,3 0-128,4 0 128,-1 0-128,15 0 32,0 0-32,9 0 96,8 0-96,-4 0 128,0 0-128,4-5 128,-3 5-128,3-3 32,1 0-32,4-6 32,0 9-64,10-8 64,-5 8-64,8-9 128,-3 9-96,4-3-32,-10 3 0,1-5 32,-5 1-32,5-4 128,-5 8-96,8-3-32,2 3 0,0-5 32,-1 10-32,5-5 64,0 0-64,-14-5 64,5 5-64,-1-3 64,2 3-64,15-6-32,-2 6 96,4-3 0,-10-1 32,11 0 0,-6 0-64,-5-1 96,6 5 32,-9-3-64,3 0-96,6-3 0,4 6-32,4 0 0,-4 0 64,-4-3 32,-1-2 96,-18 2-32,29-1 64,2-1-192,1 5-32,-5-3 64,10 3 32,-5 0-32,-4-5 32,-1 1-64,15 1 64,-7-2-64,-1 2 64,1-2-64,-2 1-32,-6 1-64,-8-2 32,-1 1 32,0-1 64,6 5-32,-2 0 64,6 0-224,-6 0 32,1 0 32,1 0 96,-6-3 64,1 3 32,-1 0-64,5 0-64,-9 0 32,-1 0-32,1 0 0,0 3 64,-9 2-32,-10-1-32,-3-4 95,-1 5 1,-5-2-128,1 1-32,-11 1-607,-6-5-225,-7 0-1984,-4 8-864,-4-1 480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2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5418 15718 3456,'0'-4'1408,"0"8"-768,4 1-416,-4-5 480,4 0-288,5 0-64,1 0 0,-1-5 96,9 10-256,8 4-96,12-9-64,-6 0 32,4 0-32,6 2 64,-2-2-64,5 0-96,6-2 32,-1-4 96,0 3 32,-1-2 160,6 1 96,5 1-64,8-2 0,-5 5-256,6-3 0,3-2 32,2 1 96,-6 1 64,-4-2 32,-1 5-224,1-4 0,19 0-32,-6 4 64,-5 0-32,1 0 64,9-4-64,-10 4-32,-2-3 32,-6 3-32,0 0 0,-2 3 0,6-3 0,2 0 0,-4 4 64,4-4 32,7 0 32,-10 0 0,3 0 64,-7 0 96,5 0-64,-5 0 32,12-4-96,-3 4 0,-5-3-96,7 3-64,-2 0 32,-2 0 32,-6 0-32,-2-5-32,2 1 96,0 4 64,4-5-128,0 5-96,6 0 32,-7 0 0,8-3 32,-3 3 64,-8-5-96,0 5 0,-6-3 96,2-1 32,-2 4-32,14-4 32,-8-6 128,6 8 192,-7-2-160,5 4 0,1-5-128,-5 5-96,-6 0 0,1-3-32,0-3 0,33 0 0,-14 0 0,3-2 0,-18 5 0,7 0 0,-6 3 0,-6 0 0,-7 0 0,-2-14 64,-3 8-32,-2-3-32,2 1 32,-4-1 32,-2 6-32,2-2-32,4 1 32,-1 2 32,-4-4-32,-1 2-32,6 0 32,-4-8-32,-8 12 0,9-12 64,-11 4-32,13 0-32,-9 4 96,-4-1-64,-4 2-32,0-1-64,-6-1 32,6 5 96,-6 0 32,-4 0-32,-4 0-64,-1 0 32,0-3-32,-3 3 64,-1 0 96,1 0-64,-1 0-64,-1 0 0,2 0 32,-2 0-96,-2-5-64,-2 5 64,0 0 64,0-3-416,-4 3-160,0-4-1472,-8 4-672,-2 15-832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3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8909 13481 5376,'-5'-32'2112,"5"32"-1152,0 0-480,0 4 928,0 9-768,-4-9 160,4 4-480,-4-5-32,4 14-192,-6 3-128,3 0 0,-2 1-32,5 2 0,0 5 128,5 1-32,-5 3-96,3 5 32,3-8 160,2 0-64,2-9 192,4 0-160,-1-8 192,5-1-192,4-11 448,2 0-288,-2-14 288,7 0-288,-13-10 288,8-1-320,-10-10 224,4 6-224,-14-16 127,6 9-191,-20-12 224,10 10-256,-12-5 256,2 14-256,-12-3 32,2 12-96,-6 0-416,8 8 224,-6-1-768,5 9 513,-3 13-1377,4 6 992,-5 22-3808,9 3 2560</inkml:trace>
  <inkml:trace contextRef="#ctx0" brushRef="#br0" timeOffset="301">8960 13970 8192,'-10'-6'3072,"10"6"-1664,0 0-1216,0 0 768,0 0-576,0 0-256,0 0-128,0 0-640,0 13 352,0-3-2144,10 6 1344,-10-8-2816,9 9 2176</inkml:trace>
  <inkml:trace contextRef="#ctx0" brushRef="#br0" timeOffset="686">8968 14650 4480,'0'10'1664,"0"-10"-896,54 16-896,-44-9 256,10 9-128,-20-8-1920,6 2 1056</inkml:trace>
  <inkml:trace contextRef="#ctx0" brushRef="#br0" timeOffset="1171">8824 15010 6400,'-11'0'2368,"11"0"-1280,0 13-1056,0-10 736,0 6-512,0 2 256,0 7-288,0 2 64,5 3-160,1-2 160,2-1-192,0-4 256,7 0-224,-6-3 384,4 2-288,0-10 384,6 4-352,4-18 288,4 4-288,0-10 288,5-2-320,-8-15 159,-2 7-223,-4-10 128,0 7-160,-8-14 224,0 10-224,-10-8 256,0 12-256,-20 0-192,8 10 32,-17 15-768,7 6 416,-15 15-2079,10 4 1375,-10 19-3744,10 4 2720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31847 8674 6400,'0'0'2464,"0"0"-1344,0 13-544,0-13 800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3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8973 14286 6912,'0'16'2624,"0"-16"-1408,0 7-1216,0-7 576,0 11-384,0-5-1088,0 1 480,0 3-3040,0 6 1952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3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5745 15928 6272,'-13'0'2368,"13"0"-1280,-9 5-864,4-5 640,10 8-512,-10 4 32,5 3-256,-5 7 0,5 2-64,0 8-64,10 4 32,-5 5-32,4-4 0,-1-5 128,8 0-64,-3-8 256,0-4-192,1-4 448,4 2-320,1-16 288,-2 4-288,1-14 352,1 2-352,-6-18 224,5 4-256,-4-16 0,-1 7-128,-3-6 160,-1 6-160,-4-8 255,-2 13-223,-6-8 160,3 12-160,-5-5 160,0 13-192,-4 1-160,-1 2 0,-12 9-384,4 3 224,-9 9-735,4 5 543,1 15-2560,3 5 1664,6 7-3232,8 4 2560</inkml:trace>
  <inkml:trace contextRef="#ctx0" brushRef="#br0" timeOffset="505">6356 16103 9856,'-5'8'3680,"5"-8"-1984,0 3-1824,0-3 576,0 0-320,0 3-96,5 3 0,0-3-192,-2 5 96,8-3-736,-3-1 416,5-4-864,1 3 704,2-6-320,0 3 512,2-4 64,1-1 160,0-3 160,-1 8 0,0-3 64,0 3-64,-6-6 320,8 12-160,-11-3 96,5 5-160,-6-8 64,6 5-96,-4-10-192,3 2 32,1 3-736,-1 3 416,0-3-576,6 5 512,-6-5-32,11 4 288,-10-1 96,-1 6 96,0-1 0,1 4 0,0 0 0,-1 4 0,-3-4 0,-1 0 0,4-7 128,0 4-64,6-9-672,4 3 352,-1-12-2464,6 6 1504</inkml:trace>
  <inkml:trace contextRef="#ctx0" brushRef="#br0" timeOffset="667">7170 16232 5760,'11'7'2176,"-11"-7"-1152,27 11-1120,-27-11 416,10 6-224,-10-6-2592,16 0 1344</inkml:trace>
  <inkml:trace contextRef="#ctx0" brushRef="#br0" timeOffset="1355">7867 15901 7808,'-13'0'2976,"13"0"-1600,-4 0-1120,-1 0 768,10 3-640,-10 1-128,5 9-160,-10 2-96,10 5 32,-3 9-128,6 0 64,-3 7 32,5 4 0,0 2 64,9-2-32,-1-8 64,6 0-64,3-8 64,6-3-64,-11-6 128,6-1-96,-4-14 320,3-6-192,2-22 160,-3 8-192,3-16 128,3 8-160,-9-9 223,1 8-223,-11-7 512,6 8-352,-9-4 160,0 12-288,-15-5-64,6 8-64,-14 2-256,-1 6 128,-17 9-672,3 4 448,-12 10-3199,4 6 1951,-9 12-3616,18 8 2912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3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9656 15901 8064,'-11'0'3072,"11"0"-1664,-8 7-1504,3-3 512,5 5-288,-3 6-224,-3 5 32,2 6 96,4-3 0,0 6 192,4-1-128,2 4 96,2 0-96,5-3 160,11-4-160,-2-13 320,5 0-224,2-16 256,-2-1-256,0-15 256,-1 5-256,-2-11 160,-2 6-192,-4-12 223,-4 7-255,-10-2 384,2 7-288,-12-5 224,2 4-224,-5-2-64,1 6-96,-16 1-256,1 12 96,-13 1-736,10 6 448,-11 5-2079,10 4 1375,-5 8-3808,13 4 2720</inkml:trace>
  <inkml:trace contextRef="#ctx0" brushRef="#br0" timeOffset="232">10138 16045 9728,'-10'10'3584,"10"-10"-1920,0 0-1952,0 0 480,0 0-224,0 0-2080,20 7 1152,-13-7-3648,20 0 2592</inkml:trace>
  <inkml:trace contextRef="#ctx0" brushRef="#br0" timeOffset="415">10357 16057 7424,'3'0'2816,"-3"0"-1536,10 5-1344,-6-5 544,6 4-352,3-4-480,6 5 160,-1-5-2080,4 3 1216,-4-3-2336,2 0 1920</inkml:trace>
  <inkml:trace contextRef="#ctx0" brushRef="#br0" timeOffset="600">10635 16095 6400,'9'0'2368,"-9"0"-1280,18 0-992,-13 0 480,-2 0-352,11-4-1472,4 4 672,6-5-2752,-2 2 1856</inkml:trace>
  <inkml:trace contextRef="#ctx0" brushRef="#br0" timeOffset="1168">11286 15783 8192,'-10'3'3072,"10"18"-1664,-6-10-1376,6-6 672,-2 7-384,-4 0-32,2 5-160,0 3-32,-1 0-32,5 4-128,0 4-32,0-3 64,5 4 0,-1-6 32,6 6 0,-2-6 64,6-2-32,9-13 128,-1 1-96,10-15 256,0 3-192,5-13 256,-5 3-256,0-10 160,-6 3-160,2-9 224,-5 9-224,-9-17 255,4 5-255,-15-8 256,7 11-256,-20-3 96,7 12-128,-26 3-768,7 9 384,-28 13-2367,10 10 1471,-16 10-3648,8 7 2720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6770 13776 5760,'-4'0'2176,"4"0"-1152,-5 3-704,0 2 704,5 7-608,-5 6 0,2-4-256,-7 12-96,6-3-32,-14 14-128,13 3 64,-4 16-32,4 1 0,0 16 64,5 4 0,0 4 0,5-9 0,0 2 192,9-10-96,4 5 256,-1-8-224,7-5 320,-3-3-256,17-8 256,-1-9-256,13-16 96,-1-4-160,10-16 160,-4-4-192,-1-20 256,2 0-224,-6-16 256,-4 6-256,-11-21 256,2 6-256,-10-20 256,0 12-256,-12-27 319,-7 10-255,-12-16 320,4 14-288,-19 0 224,2 15-224,-20-4 64,0 17-160,-12 2-128,7 14-32,-22 21-256,11 11 160,-25 20-224,14 12 192,-5 34-768,15 1 513,-2 27-3265,16 2 2048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3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8908 16936 6144,'-5'-3'2272,"5"3"-1216,0 0-608,0 0 864,0 0-768,0 0-96,0 8-320,0 1-32,0 3-32,0 2 32,0 4-64,0 5-32,0-3 32,0 9 96,5 4-64,0-1 128,-1-3-128,1-6 128,5 1-128,-7-7 256,7-1-192,3-7 384,1-2-288,4-7 448,1 0-384,-2-16 224,7 4-288,-6-16 63,1 3-159,-11-10 160,6 6-192,-9-12 192,3 5-192,-11-8 320,3 16-224,-10-10-96,1 10-64,-15 4-256,6 7 128,-9 22-448,5 7 288,-7 12-1855,7 4 1183,-4 21-4032,2 8 2752</inkml:trace>
  <inkml:trace contextRef="#ctx0" brushRef="#br0" timeOffset="256">8937 17443 10368,'-10'7'3872,"10"-7"-2112,0 11-1920,0-11 640,0 0-353,0 0-446,0 0 191,0 0-2176,0 0 1280,0 0-3712,0 0 2656</inkml:trace>
  <inkml:trace contextRef="#ctx0" brushRef="#br0" timeOffset="457">9017 17665 7552,'0'17'2880,"0"-17"-1536,-18 8-992,13-4 672,5 4-608,-4-5-224,4 6-128,-10-1-1408,10 4 736,-3-4-3552,3 0 2304</inkml:trace>
  <inkml:trace contextRef="#ctx0" brushRef="#br0" timeOffset="623">8949 17976 7808,'0'9'2880,"0"-9"-1536,10 17-1344,-10-17 512,0 0-352,0 0-672,0 18 288,0-5-3392,0 3 2016</inkml:trace>
  <inkml:trace contextRef="#ctx0" brushRef="#br0" timeOffset="1127">8876 18122 7808,'-8'4'2976,"8"-4"-1600,0 13-1472,0-4 672,0 3-416,0 8 0,0 4-96,0 0-64,0 3 32,0 2 96,4-4-64,0-4 32,6-1-32,-6-6-64,6 4 32,-2-10 96,6 8-64,4-16 480,0 0-320,4-16 320,8 8-288,-4-12 288,1-1-320,-3-16 224,-2 9-225,-9-8 353,6 8-320,-19-9 288,5 13-288,-24-5 128,11 9-224,-21 0-352,7 8 96,-10 4-704,6 5 480,-12 6-2143,12 9 1375,-6 16-4032,8 9 2880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4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6779 17280 5120,'-5'-5'2016,"5"5"-1088,-4 0-672,0 0 576,4 5-480,-6-1 96,6 4-288,-4 0 0,-2 1-96,-2 6-128,3 5 32,-8 17 96,13 7-32,-8 13-32,8-5 32,-6 9-32,12-1 0,-6 6 64,8-14-32,5-3 64,6-4-64,-1-5 128,0-7-96,10-5 480,4-4-320,-1-7 544,6-6-448,-1-11 512,0 0-512,6-11 288,-6-1-352,4-17 192,-2 1-224,-3-18 128,2 11-192,-10-26 288,2 4-257,-7-20 321,-4 16-288,-4-3 512,-6 10-416,-8-6 576,0 8-512,-17-6 352,4 14-416,-43 1-32,5 14-160,-12 1-160,-19 31-128,6 17-64,1 9-32,13 16 64,-7 31 128,5 5-32,19 13-32,13-2-416,18 10-128,23-5-2047,14 24-865,4-23-768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3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10457 17110 6656,'-27'4'2528,"27"-4"-1344,-10 40-1088,2-20 640,3 0-480,-9 9 96,9 2-224,-3 10 0,2 4-64,3 16 96,3 0-96,0 4 192,3-4-160,3-1 96,2-4-96,11-8 96,4-2-128,-1-10 192,6-3-160,-1-12 384,0-2-256,10-12 224,4 1-224,-1-19 224,2-6-256,-6-15 160,-4 0-192,-4-25 287,-1 4-255,-5-24 256,1 14-256,-9-19 256,-6 14-256,-11-10 384,3 14-320,-14-1 224,-1 12-256,-15 5-64,-2 16-96,-23 6-416,9 15 224,-18 11-960,10 8 608,-10 21-4511,14 3 2751,-4 16-3392,17 5 3200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2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10330 13853 6656,'-3'-5'2528,"3"5"-1344,-11 0-544,11 5 864,-5-2-864,2 5-256,-2 4-320,0 0-224,5 8 64,-3 9 0,6 8 32,-3 15 64,5 0 0,0 14 64,3-2-32,-2 2-32,2-11 32,5 2-32,6-8 0,5-5 128,3-4-64,0-7 320,5-3-192,-1-16 160,1 3-192,0-14 288,5-3-256,-1-8 320,1 2-288,0-23 224,-5 0-225,-2-19 65,-2 8-160,-6-26 224,-3 10-224,-6-18 160,-3 10-160,-10-8 352,0 18-256,-15-10 448,2 12-384,-23-14 96,-1 14-192,-8 4-32,0 16-224,-11 6-448,7 11 256,-20 10-672,16 13 512,-11 18-1823,8 6 1247,-8 28-4224,15 4 2912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52:5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30470 7217 7808,'0'-16'2880,"0"16"-1536,0-64-1280,0 47 544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57:09.295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32327 18009 5632,'0'0'2112,"0"0"-1152,0 0-832,0 0 416,0 0-256,0 0-32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59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26269 8388 6784,'-6'-8'2528,"6"8"-1344,0 0-672,0 0 704,0 0-448,0 0-32,0 0-352,10 0-160,3 0-128,-3 0 64,2-4 128,14 0-96,8 4 64,1-6-160,-2 2 0,-1 4-32,2-6 32,5 2-64,-6-2-32,1 2 32,0 4-32,-2-4 0,-3 4 64,4 0-32,13 0-32,-14 0-480,8 0-224,-14 0-992,-3 4-352,0 0 7456,-7 6 3519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5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18304 12976 5248,'-4'0'2016,"4"0"-1088,0 4-512,0-4 960,0 0-768,0 0 544,0 0-672,0 2 256,4 12-448,-4-2 192,0 3-256,0 2 288,0-1-288,0 4 320,0 1-320,0-1 160,6 3-224,-6 3 64,0-2-128,0 4 95,0 0-127,0 8 192,0 4-160,-6 2 96,6-2-96,-4 1 0,8-6-32,-8 19 96,4-10-96,-4 8 32,0 2-32,-2-2-128,6-3 32,-4 0 32,4-2 0,-4 7 0,4-2 0,-5 5 0,5-1 0,-3 4 0,6 1 0,-6 1 0,3-7 0,-6 6 64,6-7-32,-4-3-32,8-1 32,-4 10-32,0-4 0,0 9 128,0-4-64,0 3-32,0-2 0,0 2-128,0-7 64,0 4 160,0-9-64,0 0 128,0-6-128,0 9-32,0-1 0,0-2-32,6-8 0,-6 1 0,0-1 0,0 10 0,0-7 0,0 2 0,3-4 0,2 4 128,-1-5-64,-4 16-32,4-2 0,-4-10-32,0-4 0,0-4 0,0 1 0,0-1 64,0 1-32,0 4-96,0-1 32,0 1-32,0-5 0,0 1 128,0-4-32,-4 3-32,4-4 32,-4 0-32,8-4 0,-4 6 0,0-6 0,-4 8 0,4-4 0,-5 6 64,5-2-32,-3 0-32,3-3 32,-6 4 96,6-1-64,-4 7-96,8-5 0,-8 1 32,4-1 0,-6-2 128,6-4-64,-3 5-96,6-1 0,-3 1 32,0-1 0,0 4 64,0-4-32,0 8-96,0-2 32,-3 3 32,3-2 0,-5 7 0,10-10 0,-10 4 0,5-2 0,-5-2 64,5 0-32,0 4-32,0 6 32,-3 7-32,3 0 0,-6-6 64,6-6-32,-5 7-224,0-3 96,-3 4-320,8-8 256,-5 0-448,10-9 352,-5 0-704,0 1 513,-5-9-4417,5-3 2656,0-9-3072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18382 12998 4992,'18'0'1920,"-18"0"-1024,-23 0-544,14-3 768,9 3-640,-5-5 480,10 5-544,-5-4 544,0 4-544,0-5 352,9 10-448,-4-5 256,-1 0-320,-4 0 64,5 0-192,-1 0 0,1 0-64,0 0-128,3 0 32,6 0 32,-1 0 0,1 0 64,1 0-32,2 0 64,1 0-64,6-5 128,-2 5-96,10-6-96,0 6 0,9-6 32,0 6 0,4-3 0,6-2 0,-16 2 64,11 3-32,4 0 64,6 0-64,-8 0-32,-2-4 32,-4 4 32,3-5-32,1 5-32,-1-3 96,14-9-128,-3 12 0,-2-8 96,1 3 32,-1 5-128,5-3 32,0-1 64,-4-1 32,-1 1-128,1-1 32,-1 5 0,10-3 64,18 0-32,-17-2-32,-1 1 96,-6-1 0,10 5-128,-5 0 32,-4 0-64,2 0 0,-7-3 64,1-2 64,-1 2-96,15 3 0,-1-4 96,-5 4 32,1-5-32,5 5-64,-1 0 32,-10 0 31,3 0-31,-2 0-32,-5-12 32,10 12-32,5-11 0,22 2 64,-14 1-32,8-1-32,-10 6 96,-8 0 0,-3-14-128,-5 0 32,0 10 0,5-1 64,0 3-32,-1 2 64,-4-1-64,-3-1 64,-2 1-64,10 0-32,-6-3 32,-2 2-32,-7 2 0,1-3 0,-8 3 0,4-2 0,8-2 0,-4 7 0,4-8 64,1 8-32,4-5-32,0 5 32,10-4-128,3 1 64,-8-2 96,-5 2-96,-8-2-64,3 1 64,1 1 64,-1 3 0,5-5 128,2 10-96,-8-10-96,-2 5 0,8-9-32,-6 9 0,3-3 128,-6 3-32,1-3 64,-6-2-64,-4 1-32,-1 4 32,6-5 32,-1 10-32,5-5-32,-4 0 32,-1-5-32,1 5 0,-4-3 0,-2 3 0,5-4 0,-4 4 0,1-5 0,-1 2 0,-9-6 128,-6 9-64,3-3 32,-7 3-32,5-5-128,-9 5 32,-5-3 96,6 3-32,-6-5 64,1 5-64,-4-3 64,-1 6-64,-9-6-288,5 3 128,-5-4-1983,0 4 1151,-5 0-1376,-1-5-1600,3 5-768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5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18160 18759 5248,'-10'-5'2016,"10"5"-1088,5 0-512,-5 0 960,0 0-768,0 0 256,0 0-512,0 0 160,9 0-288,1 0 128,-2 0-192,2 0 64,4 0-128,-1 0 160,6 0-160,-3 0 96,3 0-96,8 0 96,2 5-128,-2-5 32,4 3-32,-4-3-192,5 3 64,0-3 32,5 0 32,4 0 128,-1 0-64,6 0 32,4 0-32,5 0 96,5 0-96,-2-3-32,1 3 0,0-3 32,-3-2-32,-3-4 64,3 9-64,8-7-32,0 7 32,3-8-32,-3 3 0,5-2 0,-2 2 0,2-3 64,-5 5-32,0-6-32,-5 5 32,8-4-32,2 5 0,8-5 0,-9 3 0,6-2 0,-7 2 0,7-4 64,-7 9-32,3-6-32,-7 0 32,10-5-32,-4 2 0,8-8 0,-10 11 0,11-7-96,-4 9 64,-2-8 32,-8 3 0,0-3 64,-2 4-32,7 0 64,0 5-64,4-6-96,-4 9 32,8-9 32,-10 6 0,5-5 64,-2 8-32,-7-9-32,-4 9 32,19 0-32,4 0 0,-14-3 0,6 3 0,3-5 64,-5 2-32,11-6 64,-16 9-64,7-4-32,-12 4 32,15-4-32,-2 8 0,6-8 0,-4 4 0,5-4 64,-9 4-32,0-5-96,-8 2 32,2-5 32,-3 8 0,8-4 64,-3 8-32,9-8-32,-15 4 32,5-5 32,-5 5-32,2-7-32,-6 7 32,-4-5 32,-5 5-32,4-3 64,-3-2-64,8-7 64,-4 12-64,4-3-32,-10 3 32,1-5 31,-8 5-31,-1-4 64,-4 4-64,-2-3-32,-3 6 32,0-6-32,0 3 0,-5-5 0,-4 10 0,-4-5 64,-2 0-32,-2 0 64,-2 0-64,-4 0-32,1 0 32,-7 0-607,2 0 319,-5 0-2432,0 0 1472,0 0-3552,14 0 2688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4:5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24816 12594 4736,'-5'-4'1824,"5"0"-960,0 4-384,0 0 576,0 0-96,0 0 0,0 0-288,0 0-64,0 0-352,0 0-96,0 8-32,0 0 128,0 4 96,0 4-64,0 4 0,0 37-32,0-4-64,0 7 32,0 6-64,0 6 64,0-8-192,0 5-32,0 12 64,0 1-32,0 19 64,0-5-64,0 18-32,0-17 32,0 11-32,5-10 0,-5 12 192,4-13-96,-4 4 96,0-3-96,0-2 0,0-10-32,0 14 96,0-7-96,0 12-96,0-7 0,0 12 32,0-18 0,0 12 64,5-10-32,-5 19 64,5-12-64,-5 0 63,0-6-63,0-15 192,0-8-128,0 14 32,5-10-64,-5 10 32,0-9-64,0 8-32,3-5 32,-3-2-32,5-10 0,-5 14 128,5-10-64,-1-4 32,1-10-32,-5-6 96,4-8-96,-4 13 128,0-5-128,0 13 128,0-9-128,0-2-160,0-6 32,0-4-96,0 2 64,0 6 64,0 0 32,0-3-96,0-6 64,0-2 320,0-4-192,0-5 0,0 2-64,0-8-128,0 3 64,0 0 320,0 3-192,0 2 64,0-2-96,0-4 32,0-1-64,0-2-32,0-1 32,-4 1-32,4-2 0,-5-2-96,5-2 64,-4-1-32,8-1 0,-4-6 128,0 1-32,0 0 64,0 0-64,0 2-32,0-3 32,0-3-32,0 4 0,-4-3-448,4-3 256,-5 3 160,10-1 32,-5 3 448,0 10-256,-5 0 0,5-2-128,-5-2-128,5-1 32,-3 0-480,3 1 288,-5-6-32,5 1 128,-5 0 384,10 2-160,-5-6-512,0 4 224,-5-4-768,5 0 513,-5-4-1473,10 4 1088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5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21036 12765 3328,'0'3'1216,"0"-3"-640,0 0-480,0 0 672,0 0-448,0 0 416,0 0-448,0 0 288,0 0-320,0 0 64,0 0-192,0 0 0,0 0-64,0 0 96,0 0-96,0 4 32,0 13-32,0-6-64,0 6 32,0-1 160,0 4-96,0 5 320,0 3-224,0 8 96,0 4-160,-4 5 0,4-1-64,-6 2-64,12-2 32,-6 9-128,4 0 64,-4 7-32,4 1 0,1 3 128,0 4-32,-5 7 128,0-12-96,0 7 128,4-6-128,-4 13 32,0-8-32,0 8-64,0-5 32,0 9-128,0 0 64,0-4 32,0-4 0,0 8 64,4-8-32,-4 8-32,6-5 32,-6 10 32,0-9-32,0 7 64,0-15-64,0 0-32,0-8 32,0 11-192,0-6 96,0-2 32,4-7 32,-4 3 128,4-7-64,-4 7 32,0 6-32,0-2-128,0-4 32,0 9 32,0 0 0,0 0 0,0-3 0,0-2 0,0-4 0,0 6 0,0-5 0,0-1 64,0-4-32,0 6-32,0-2 32,0 1-32,0-6 0,0 3 0,0-6 0,0 2 0,0-2 0,0 5 64,0-5-32,-4 8-32,4-11 32,-4 0-128,4-5 64,-6 22 32,6-2 0,-4-12 0,8-4 0,-4 1 64,0-5-32,0 5-32,0-4 32,0 4-128,0 3 64,-4 9 96,4-4-32,-4-17-32,8-4 32,-4 1-192,0-6 96,0-2-96,0 0 64,0-1-992,0-4 608,0 5-2208,4-1 1504,-4 1-1504,0-6 1536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5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23089 12671 4480,'0'0'1664,"0"0"-896,0 0-64,0 0 1088,0 0-992,0 0 256,0 0-672,0 0 288,0 0-384,0 5 0,5 2-192,-5 10 0,5 8-32,-2 7 32,3 8-64,-6 9 64,4 0-64,-4 12 64,0-1-64,0 16-32,0-2 32,0 10-32,0-3 0,0 8 0,0 0 0,-4 4 64,4-11-32,-6 11-32,6-4 32,-3 12 96,-2-4-64,-5 16-32,10-7 0,-4 10-32,4-10 0,-5 16-96,10-10 64,-5 9 96,0-11-32,-5 7 64,5-16-64,-5-3-32,5-12 32,0-6 32,0-7-32,-3 45 64,3-14-64,-5 5-32,10-16 32,-5 1-32,0-19 0,0 8 0,0-15 0,0 14 0,0-10 0,0 21 0,0-8 0,0-9 0,0-10 0,0 3 64,0-5-32,0 5 64,0-1-64,0-7-32,0-4 32,0 16-128,0-5 64,0-7 32,3-4 0,-3-1 0,5-2 0,-5-2 0,0 0 0,0-3 0,5 3 0,-1-3 64,1 0-32,0-9-96,0-8 32,-5 1 32,0 0 0,0-5 64,0 1-32,0-6-32,3 1 32,-3 1-32,0 4 0,0-2 0,0 1 0,0 1-160,0-4 96,0-1-256,0 4 192,0-8-224,0 4 192,0-4-640,0 6 480,0-12-1856,0 3 1216,0-5-2528,0 5 1952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5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18350 14946 4480,'-3'0'1760,"3"0"-960,0 3-736,0-3 1024,0 0-672,0 0 704,0 0-672,0 0 192,0 0-352,0 0 32,0 0-192,0 0-64,3 5-32,2-5 32,3 4-32,6 1-32,9-2 32,-4 1-192,0 1 96,-3-5 32,3 3 32,4-3 64,-1 0-32,2 0-32,3 5 32,10-5 32,3 3-32,6-6-32,4 3 32,9-5-128,-9 2 64,9-6 32,-3 9 0,3-3 0,-6 3 0,3-9 0,-2 9 0,10-8-96,-5 8 64,9-9 96,0 9-32,6-8 64,-7 8-64,7-7-32,-6 7 32,4-8-192,-3 3 96,8-2 32,6 2 32,2-6 128,-7 11-64,9-9 32,-9 6-32,12-11 32,-4 8-64,10-11 128,-10 8-96,10-6 32,-9 2-32,4-3 32,-13 8-64,17-4-32,-14 7 32,10-2-32,-8 3 0,7-5 64,-7 5-32,3-4 192,-9 5-128,6-5 32,-6 8-64,9-9-192,-4 9 64,9-8 32,-9 8 32,9-4 64,-5-1-96,-9 2-64,-3 0 128,4-2 96,-1 1-32,0-1-64,-4 2 64,-9 3-64,18-4-32,-9-1 96,-9 2 0,-1 3-32,1 0-64,-5-5 96,5 5 0,0 0 32,-2 0 0,2 0-64,-8 0 32,8 0-64,0 0-32,-6 0 32,-4 0 32,-3 0 32,-1-4 32,1 4-160,-6 0-32,4-3 32,7-2 64,-2 5 0,-4 0 64,0 0-64,-9 0-32,1 0 32,-2-3 32,11 3-32,-16 0-32,7 0 32,-7-5-32,-6 5 0,-7-3 64,-4 3 32,1 0-32,-5 0 32,-6 0-64,5 0-32,-3-4-768,-2 4-288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5:0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18241 17126 3968,'0'0'1568,"0"5"-832,5-10-736,-5 5 320,0 0-64,5 0 64,-2 5 192,7-5 64,-1 0-288,0 0 256,5 0 160,-6 0-224,6 0-32,10 0-256,2-5-128,-2 5 32,-2 0 0,5-3-32,2 3 32,-3 0 0,6 0-32,4 0 96,0 0-96,10-3-96,5 3 0,3-5-32,1 1 0,9-4 192,-5 8-64,5-9 128,-5 6-128,9-9 128,-5 7-128,14-7 128,1 4-128,10-4-32,-11 7 0,6-7-32,-7 9 0,-3-9 64,-6 7-32,11-10-96,4 10 32,6-7 32,-12 4 0,10-7 64,-8 6-32,4-8-96,-4 9 32,13-4 32,-11 4 0,17-7 0,-7 7 0,6-10 128,-14 10-64,4-7 32,-8 7-32,18-1-64,-14 6 32,14-6-32,-10 9 0,10-8 0,-11 5 0,8-6 0,-16 9 0,18-8 0,-8 8 0,17-4 0,-7 4 0,-2-5 64,-4 2-32,-5-6 64,-4 9-64,9-8 64,-8 8-64,7-8-32,-8 8 32,0-7-32,-6 7 0,2-9 128,-4 9-64,4-8-32,-1 8 0,9-3-32,-3-2 0,-11 2 64,10-3-32,-10 3-32,-8-1 32,-5-4 32,-3 3 32,-3 2-32,-1 0-64,0-3 32,4 3 32,-7-2-96,-2 2 0,-7-1 96,-2 4 32,-3 0-32,-8 0-64,1 0 96,-6 0 0,5-5-128,2 2-32,3 3 32,-6 0 64,10 0-64,-8 0 0,-6 0 96,2 0-32,-5 0-32,-6 0 96,-5 0 0,2 0-32,-1 0-64,-9 0 32,13 0 32,-4 0-96,1 0-64,-2 0-32,3 0 96,-3 0 0,5 0 32,1 0 0,-1 0 64,3 0-32,-8 3-32,0-3-64,2 0 32,-10 0-480,0 0-128,0 0-608,0 0-224,0 0-1792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5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21109 18424 4992,'-8'5'1824,"8"-5"-960,0 0-448,0 0 1024,0 0-800,0 0 416,0 0-640,0 0 320,3 0-416,-3 0 320,5 0-352,-5-5 64,0 5-224,0-6-128,0 1-32,0-19-256,5 8 160,-5-17-1568,0 1 928,0-16-3264,0 2 2240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5T03:36:02.603"/>
    </inkml:context>
    <inkml:brush xml:id="br0">
      <inkml:brushProperty name="width" value="0.175" units="cm"/>
      <inkml:brushProperty name="height" value="0.175" units="cm"/>
      <inkml:brushProperty name="color" value="#FF8000"/>
    </inkml:brush>
    <inkml:brush xml:id="br1">
      <inkml:brushProperty name="width" value="0.175" units="cm"/>
      <inkml:brushProperty name="height" value="0.175" units="cm"/>
      <inkml:brushProperty name="color" value="#9966CC"/>
    </inkml:brush>
    <inkml:brush xml:id="br2">
      <inkml:brushProperty name="width" value="0.175" units="cm"/>
      <inkml:brushProperty name="height" value="0.175" units="cm"/>
      <inkml:brushProperty name="color" value="#00CCFF"/>
    </inkml:brush>
  </inkml:definitions>
  <inkml:trace contextRef="#ctx0" brushRef="#br0">17094 12749 1664,'0'16'608,"-16"0"-320,16 16-288,0-16 224,-16 0-64,0 0 0,-16 0-96,1 16-64,15 0 32,-16 0-32,0 16 0,-16 0 0,0 0 0,16-16 0,0 15-96,0-15 64,0 0-832,0 0-288</inkml:trace>
  <inkml:trace contextRef="#ctx0" brushRef="#br0" timeOffset="1433">18548 12717 1792,'0'0'768,"16"0"-384,-32 32-448,16-32 192,0 16 32,-16 16 128,16-16-64,-32 16 32,0-1 128,0 1 64,-16 16-160,0 16-96,-16 0-96,1-16-96,-1 32 32,-16 0 32,0 16 32,0 0 96,-16 0-96,0 0 0,16 0-96,-15-1-32,31 1 32,0-16 64,0 0-96,32-17 0,0 1-1184,0-32-512,16 0 512,0-16 256</inkml:trace>
  <inkml:trace contextRef="#ctx0" brushRef="#br0" timeOffset="1870">18580 13277 1664,'-47'64'608,"15"0"-320,-16 16 0,16-49 352,0 17-288,-16 16-32,-16 0-192,0 0-32,16-16-32,-16 16-64,16-16 96,16 16 0,-16-16-192,16 0 0,16-16-320,0 0-128,0 0-576,0-16-160</inkml:trace>
  <inkml:trace contextRef="#ctx0" brushRef="#br0" timeOffset="1013">18021 12717 2560,'-16'0'960,"16"0"-512,0 0-544,0 16-32,-16 16 32,16-16 32,-16 16 64,0 0 64,-15-1 32,15 1-32,-16 0 32,0 32 0,-16-16 96,0 16-32,0 0 0,-32 16-192,16 0 32,-16 16 64,0 16 32,0-16-128,1 0-32,-1-17 32,16 17 0,0-16 32,16-16 0,0-16-576,16-17-160,16 1-352,0 0-64</inkml:trace>
  <inkml:trace contextRef="#ctx0" brushRef="#br0" timeOffset="497">17814 12622 2816,'-16'0'1120,"0"16"-576,16-16-640,-32 16 32,0 0-64,16 0 0,-16 0-32,0 16 256,0 0 96,0 16-96,0-16 0,-16 0-32,16 0 32,0 16-128,-16 0 0,0 16 32,16-16 0,-16 0-96,0 15 64,-16 1 32,16 0 64,0 0-608,-15 0-192,15-17-320,16 1-96</inkml:trace>
  <inkml:trace contextRef="#ctx0" brushRef="#br0" timeOffset="2968">19156 13820 2688,'0'32'1056,"-32"-32"-576,32 16-576,-16-16 192,0 16-96,0 0 0,-16 0 0,16 16 64,-16-16-96,0 16 0,0 0-32,16 0 0,-16 0-576,16 0-224,0 0-64,0-16 0</inkml:trace>
  <inkml:trace contextRef="#ctx0" brushRef="#br0" timeOffset="2633">19028 13549 2304,'0'0'960,"0"16"-512,0-16-544,0 0 192,0 0-32,0 0 32,0 16-128,0 0 32,0 0 64,-32 16 96,16 0 64,-16 16 96,0 0-160,-16 0-32,16 0-64,-16 0 32,16 0-64,-16 16-32,16-16-320,0 0-192,0-17-800,16 1-288</inkml:trace>
  <inkml:trace contextRef="#ctx0" brushRef="#br0" timeOffset="2291">18948 13261 2048,'0'0'768,"0"0"-384,0 0-512,0 0 128,0 0 0,-16 16 0,16-16 0,0 16 64,-16 0-32,0 0 64,1 0 0,-17 16 96,0 16 96,0 0 64,-16-1-256,16 17-96,-16 0-32,16 0 64,-16 0 0,0 0-32,16-16 32,-16 0-32,0 16-352,16-16-160,0-16-256,0 0-64,16 0 96,0-16 96</inkml:trace>
  <inkml:trace contextRef="#ctx0" brushRef="#br1" timeOffset="14738">19650 14539 2176,'0'0'864,"-16"0"-448,16 0-576,0 0 128,0 0 0,0 0 64,0 0-64,0 16-64,0-16 64,0 0 0,0 0 160,-16 16 64,0-16 0,16 16-32,-16 0-96,-16-16 32,16 16-128,-15 16-64,15-16 128,-16 0 32,16 0 0,0 16-64,-16 0 32,16-1-32,0-15-864,16 0-288,-16 0 288,16 0 224</inkml:trace>
  <inkml:trace contextRef="#ctx0" brushRef="#br1" timeOffset="16576">20866 14555 1024,'0'0'416,"0"0"-192,0 0-352,0 0 128,0 16 0,-17-16 0,17 16 0,-16 0 64,0 16-32,0-16 64,1 16 128,-17 32 128,0-17 64,0 17 160,-16 16 32,-16 0 96,16 0-320,-32 0-64,0 16-256,-16 0-128,16 0 96,1 16 32,-17-16 0,16-1-64,0-15-64,16-16-32,16 0-32,16-16 0,0-1-1184,0-15-480</inkml:trace>
  <inkml:trace contextRef="#ctx0" brushRef="#br1" timeOffset="16131">20690 14475 1792,'0'0'704,"0"0"-384,0 0-384,0 0 192,0 0-96,0 0-32,-16 0 32,16 16-32,-16 0 128,16 0 64,-16 0 64,0 0 64,-16 16 32,0 0 96,-16 0-288,0 16-192,16 0 160,-32 15 64,-16 1-96,16 16 0,0 0-96,0-16-32,-16 16 96,0 0 32,0 0-128,17-16-32,-1 0 96,16 0 32,0-16-576,0-16-288,16 0-512</inkml:trace>
  <inkml:trace contextRef="#ctx0" brushRef="#br1" timeOffset="15671">20306 14491 896,'0'16'352,"-16"0"-192,16 0-128,0-16 96,-32 16-160,16 0-32,-16 16 32,0 0 64,0 0 416,0 16 256,-16 0-224,16 15-32,-16-15-192,-16 32 0,16 0-160,0-16-64,-16 0 0,0 0-32,0 0 0,16 0 0,0-16-224,17 0 0,-1-16-896,16 0-288</inkml:trace>
  <inkml:trace contextRef="#ctx0" brushRef="#br1" timeOffset="15257">19970 14475 2176,'-16'0'864,"0"32"-448,16-16-480,-16 0 192,16 0-96,-16 0 64,-16 16-128,16 0 0,-15 0 32,-1 16 64,0 0-96,-16 0 0,16 0 32,-16 16 0,0-16 64,0 16 96,16-16-224,0-17-96,16 17-192,0-16-32,0-16-512,0 16-160</inkml:trace>
  <inkml:trace contextRef="#ctx0" brushRef="#br1" timeOffset="16986">20976 14907 768,'0'0'352,"16"0"-192,-16 16-192,0-16 128,0 0 0,0 0 32,-16 16 0,16 0 0,-32 0 128,16 16 160,-16 0 128,-16 16 64,16 0-192,-15 0-96,-1 16-96,-16 16 0,0 0-128,0-1-64,-31 17 0,15 0-32,0-16-96,16 0 64,0-16 32,0 0 64,16 0-96,16-17-64,0 1-736,16-15-320</inkml:trace>
  <inkml:trace contextRef="#ctx0" brushRef="#br1" timeOffset="17376">20592 15977 1152,'-32'48'512,"0"-17"-256,-15 1-384,31 0 128,0-16-64,-16 16-64,16-16 96,0 16 0,0-16-416,0 0-96</inkml:trace>
  <inkml:trace contextRef="#ctx0" brushRef="#br1" timeOffset="17717">21024 15721 3328,'-16'16'1312,"16"0"-704,-16 0-800,0 0 256,16 0 0,-32 16 32,16 0-32,-16-16-64,0 16 32,16 0-32,-16-16-96,1 16 64,15-16 96,-16 15 32,16-15-832,0 0-352,0 16-160</inkml:trace>
  <inkml:trace contextRef="#ctx0" brushRef="#br1" timeOffset="19355">21057 15338 1664,'0'0'704,"0"0"-384,0 0-160,0 0 192,0 0-64,0 16 64,-17-16-64,17 0 0,-16 16-32,0 0 64,0 0-96,0 16 32,-32 16-160,16 0-64,-16-16 0,16 32 32,-15 0-32,-1 0-32,0-16-64,0 16-32,-16-16-736,16 0-224,0 0-256,16-1-32</inkml:trace>
  <inkml:trace contextRef="#ctx0" brushRef="#br1" timeOffset="18633">21200 15977 3072,'-16'0'1120,"16"0"-576,0 0-640,0 0 192,-16 16-32,0-16-32,0 16-32,0 0 96,1-1 0,-1 1 160,0 0 96,-16 32-192,16-16-96,0 0-32,-16 0 32,0 0-96,16 0-64,-16-16-1216,16 16-480,0-16 544,0-16 352</inkml:trace>
  <inkml:trace contextRef="#ctx0" brushRef="#br2" timeOffset="32203">21872 16424 2624,'-16'16'96,"16"0"-128,-16 0 32,0 16 192,0-16 192,0 0 96,0 0 96,0 16-320,-16 0-64,16-16-192,-16 16-32,16 0 32,-16-16 64,0 32-96,0-16 0,0 0 32,16 0 64,0 0-320,-16 0-128,32-16-864,-16 16-320</inkml:trace>
  <inkml:trace contextRef="#ctx0" brushRef="#br2" timeOffset="32003">21951 16408 1664,'-64'0'608,"64"0"-320,0 0-352,0 0 128</inkml:trace>
  <inkml:trace contextRef="#ctx0" brushRef="#br2" timeOffset="33114">21504 16584 2304,'0'16'960,"-16"-16"-512,16 16-384,0-16 288,0 16-96,-16-16 32,16 16-96,0 0-32,-16 0-96,0 0 32,16 0-64,-16 0 64,0 0-64,0 16-32,0-16 32,0 16-32,0 0-96,16 0 0,-16-16-1344,16 0-576</inkml:trace>
  <inkml:trace contextRef="#ctx0" brushRef="#br2" timeOffset="33861">22079 16456 4128,'-15'16'512,"-1"16"-224,0 0 0,0-16-256,-16 16-32,0 16 64,0-16 32,-16 15-128,0 1 32,16 0 0,-16 16 64,0-16-32,0-16-32,0 32 32,16 0 32,0-16-96,16-16 0,0 0-128,-16 0 32,32 0-1344,-16-16-544</inkml:trace>
  <inkml:trace contextRef="#ctx0" brushRef="#br2" timeOffset="33668">22127 16424 1280,'0'-32'512,"0"64"-256,0-32-96,0 0 192,-32 0 64,32 32 96</inkml:trace>
  <inkml:trace contextRef="#ctx0" brushRef="#br2" timeOffset="34287">22398 16440 1792,'0'0'768,"0"0"-384,0 0-384,0 0 160,0 0-320,0 0-64,-16 16 128,16 0 96,-32 0 224,16 16 128,-16-16 0,0 16 32,0 0-64,0 0-32,0 16-96,0 0-32,-16 16-96,0 0-64,-16 0 32,0 0 32,16 15-32,0-15 64,-16 0-128,1-16 0,15 0 32,0-1 0</inkml:trace>
  <inkml:trace contextRef="#ctx0" brushRef="#br2" timeOffset="34522">21584 17399 4832,'-32'32'-352,"0"32"-928,0-32-448</inkml:trace>
  <inkml:trace contextRef="#ctx0" brushRef="#br2" timeOffset="34774">22478 16696 1664,'-32'48'704,"16"-32"-384,-16 16-256,16 0 192,-16 16 128,0-16 96,0 16-192,-16 32-96,16-16 256,-32 0 64,16 0-96,-16 16-96,16-17-160,-16 17-64,16-16-32,0 0 32,16-16-128,0-17-64,1 1-640,15 0-320,0 0-448,0-16-192</inkml:trace>
  <inkml:trace contextRef="#ctx0" brushRef="#br2" timeOffset="35017">22718 16696 1280,'0'0'512,"0"0"-256,0 0-384,0 0 128,0 0-224,0 0 0,0 0-256,0 32-32</inkml:trace>
  <inkml:trace contextRef="#ctx0" brushRef="#br2" timeOffset="35270">22542 16999 1792,'-64'64'768,"48"-32"-384,-32 48-96,16-48 288,-16 16 32,0 0 96,-16 31-256,16 1-96,-16-16-128,-16 32 0,16-16-128,16-16-64,-16 0 0,32-16 32,0-16-96,0 0-64,17-16-576,-1 16-288,0-16-64,16-16-32,0 0 32,0 0 64</inkml:trace>
  <inkml:trace contextRef="#ctx0" brushRef="#br2" timeOffset="35651">22782 16792 2048,'0'0'864,"-16"16"-448,16 16-288,-16-32 256,16 32-160,-16-16 32,16 16-32,-16-16 32,1 16 0,-1 0 64,0 32-96,-16-16 32,0 0-96,0 16 0,-16 0-32,16-1 0,-16 17-64,-16 0 32,16-16-64,0 16-32,0 0 32,0-16-32,0-16 0,16 0 0,16-16 64,-16-1-608,16 1-1504,0-32-224</inkml:trace>
  <inkml:trace contextRef="#ctx0" brushRef="#br2" timeOffset="36065">22861 17047 2432,'16'0'960,"-16"0"-512,0 0-544,0 0 256,0 16-128,0 0 64,0-16-64,-16 48 64,0-16 128,0 0 128,0 0 0,-16 16 32,0-16-64,0 16 32,-15 0-128,15 16-64,-16 0-160,16-16 0,-16 0 0,16-1 64,0-15-32,0 0-96,0 0 32,0 0-128,16-16 32,0 0-2752,16-16 1056</inkml:trace>
  <inkml:trace contextRef="#ctx0" brushRef="#br2" timeOffset="36277">22750 17447 1792,'-32'32'768,"16"0"-384,0 48-320,16-64 192,-16 15-128,-16 1-32,16 0-96,-16 0-96,16 0-224,0-16-128,0 16-384,0-16-128</inkml:trace>
  <inkml:trace contextRef="#ctx0" brushRef="#br2" timeOffset="36556">22846 17494 2816,'0'0'1120,"0"32"-576,0-16-640,0 0 96,-16 16-32,16-16-32,-16 16 0,16-16 64,-16 16 0,0 0-96,0-16 64,16 16-1024,-16 0-416,0 0 672,0 0 320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60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27366 7841 6912,'-6'-11'2624,"6"18"-1408,0-7-928,0 0 1120,0-15-352,0 5-352,0-1-288,0 1-256,0 6-64,0-2 96,0 2-256,0 4 0,0 14 0,0 0 32,0-3-64,6 24 0,-6 0 64,0 4 0,0 6 32,0-1 0,0 25 0,0-9-96,0 0 64,0-7-32,0-3 0,0-1 64,5-8 64,1-8-256,-6 17-32,6-5-384,0-15-96,-2-5-1792,8-6-1984,-1-5 1216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0:2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3951 6108 5248,'-8'-4'2016,"8"4"-1088,0 8-384,0-8 992,0 0-864,0 0 224,0 0-544,0-4 160,0 4-288,0-4 64,0 4-160,0-4 0,5 4-64,-5-4-128,3 4 32,-3-5 96,10 10-32,-1-5-224,4 0 96,6-8-160,-1 8 256,4 0 288,10 0-128,10-4 64,-2 4-128,6-8 96,-6 8-128,11-5 32,4 10-32,-1-5 32,-4 0-64,4 0-32,-3 0 32,8-5-128,5 5 64,8-3 32,-8 3 64,0 0 32,4 3-32,0-3 32,-4 5-64,0-5-32,-6 0 32,6 0-32,10 0 0,-6-5 64,1 10-32,3-10 64,1 5-64,1-3 128,-7 3 32,2 0-64,-2 3-32,-16-3-32,36-3-64,-1 3 288,-3-4 192,15 4-33,-2-5 65,0-12-224,14-6-96,-6 11-96,6-13-96,-6 5 32,-4 4 32,-3 0-32,-6 4-32,13 0 32,-13 4-32,0-4 0,-4 4 0,7 2-96,-7 0 64,-9 0 160,-1 4 64,0-4-224,-13 6-128,14 0 160,-11 0 32,2 0-64,-5 0 32,4 6-64,1-6 0,-6 0 128,1 0 32,0 0 32,-5 0 0,-5 0-160,15 0 32,-5 0-64,0 0 0,0 0 0,4 0 0,4-6 192,-8 6 64,-6 0-64,2 0-96,-6-3-224,2-1-32,12-1 288,-10 2 256,3-6-128,-7 7-32,-1-4-32,-2 3 0,0-2-64,3 5-64,6-4 32,-11 1-32,-4-2 0,-3 5 64,-2-3 32,2-2 32,-6 1-160,-4 4-32,0-4 96,24 0 32,-22 0 0,4 4-64,-6-4 32,0 4 32,-6-7-32,2 7 64,-5 0-128,-1 0 0,1-5 32,-1 5 0,10 0 0,-8 0 64,8-4-32,-5 8-32,-6-4 32,3 0-32,-5-4 0,-1 4 64,-4-5-32,-1 5-32,1 0 96,-6 0 0,2-3-32,-2 3-64,-2 0 96,-6 0 0,0 0-32,0 0-64,0 0-416,0 0-128,0 0-704,0 0-320,0-5-1855,0 13-833,0 6 672</inkml:trace>
  <inkml:trace contextRef="#ctx0" brushRef="#br0" timeOffset="-1927">3938 6064 3968,'-5'-8'1568,"5"8"-832,0 0-512,0 0 1376,0 0-896,0-5 960,0 10-960,0 3 0,0-8-416,0 7-128,5-2 32,-5 7 32,0-4-32,0 4 96,6 4-160,-6 0 160,0 4-192,0 8 192,4 5-192,-4 7 32,0 0-64,0 1 32,0-4-64,0 12-32,4 8 32,-4-2 32,4-1-32,-4 7 256,6 0-160,-6 2 32,3-2-96,2-1-64,1-2 96,-6-10 128,2 4-96,-2 14 64,6-2-96,-6 8 0,4-6-32,-4 6 96,0-2-96,0 2 32,0-7-33,0 4-63,0-5 32,0 5 32,0 0-32,0-3 64,0-6-64,0 12 192,0-2-128,0 2 96,0-3-96,0 12 0,0-3-32,-4 14 32,-2-12-64,4-8-32,-4 6 32,-2-1 32,8-4-32,-10-7-32,10-3 32,-4 26 32,4-16-32,0-12 128,0 4-96,0-1 32,0-7-32,0 9 32,0-10-64,0 4-32,0-6 32,0 2-128,0-8 64,0 9 32,0-2 0,0 7 128,0 3-64,0 4 32,0-5-32,0 5-128,0-4 32,0-4 96,0-4-32,0 3 128,0 1-96,0 0 128,0-6-128,0 14-32,0-8 0,0 8 32,0-3-32,0 2-32,0-4 32,0 8-32,0-2 0,0 7 0,0-4 0,0 12 64,0-12-32,0 4-32,0-8 32,0-5-32,0-4 0,0 18-96,0-6 64,0-6-736,0-14 384,0-16-2207,0 0 1439,0-16-4096,0 0 2976</inkml:trace>
  <inkml:trace contextRef="#ctx0" brushRef="#br0" timeOffset="4674">3970 11867 4224,'0'0'1568,"0"0"-832,0 0-512,0 0 832,0 0-608,0 0 576,0 6-608,0 3 224,0 8-384,0-2 64,5 5-192,-2 8 0,2 7-64,0 5 32,0-5-64,-1 2 128,1-5-96,-5 0 128,0-3-128,0-4 128,0-2-128,0-2 192,0-4-160,0-6 320,0 1-224,0-4 160,0 4-192,0-4 64,0 1-128,0-9 0,0 0-32,0 3 96,5 6-96,-5-6 32,3 2-32,2-10 32,0 5-64,0-3-32,4 3 32,-1-4 32,5 4-32,3-5-32,-3 10 32,9-5-32,5 0 0,5 0 0,0 0 0,0 0 0,0 0 0,5-5-96,8 5 64,-4-3 32,1 3 0,-2-5 64,0 5-32,3-4-32,-3 8 32,6-4-32,-6 0 0,10 0 0,0 5 0,4-5 128,-3 0-64,8 0 128,-4 0-128,4 0 128,0 0-128,0 0 128,-3 0-128,7 0 32,1 3-32,4-3 32,-4 0-64,13-3-32,-8 3 32,-2-9-32,-3 9 0,0-3 0,-5 3 0,10-5 0,-2 5 0,7-3 0,-10 3 0,4-5 0,-5 10 0,6-5 0,-4 0 0,-3 0 64,-2 0-32,4 0 128,-2 3-96,13-3-32,-12 0 0,9 0 31,-7 5-31,7-5 64,-3 0-64,3 0-32,-3 0 32,4 0-128,-10 0 64,10 0 32,-4 0 0,3 0 64,10 0-32,-14 0 64,4 0-64,-3-5-32,0 5 32,-2-3-32,-8 3 0,10 0 0,-5 3 0,3-3 0,-6 0 0,6 0 0,-8 0 0,2 0 64,-7 0-32,1 0 64,-6 0-64,1 0-32,1 5 32,3-2-128,1 1 64,-1-4 32,1 5 0,-4-5 0,-2 3 0,10-3 64,-9 0-32,0 0-32,-4 0 32,0 0-32,-1 5 0,-3-5 64,-2 0-32,1 0-96,-4 4 32,0-4 32,-7 0 0,12 0 0,-1 0 0,0 0 64,-5 0-32,1 0-32,-2 0 32,2 0-128,0 0 64,4 0 96,-5 0-32,-4 0 64,1 0-64,-7 0-96,1 0 32,-3 0 32,3 0 0,-5 0 0,6 0 0,-6 0 64,2 0-32,-6 0-32,4 0 32,2 0-32,3 3 0,0-3 64,0 5-32,1-5-32,-1 0 32,-5 0 32,1 0-32,-4 0-32,3 0 32,-4 0 32,1 0-32,-6 0 64,6 0-64,-6 0-32,1 4 32,-6-4-32,7 0 0,-1-4 0,3 4 0,1-5-96,1 2 64,-1-1 32,0 4 0,-4-5 0,-1 10 0,-4-5 64,1 0-32,-2-5 128,2 5-96,-6-3-32,6-2 0,-7-2-128,7 7 64,-10-5 32,0 10 0,5-5 64,-1 0-32,1 0 128,0 0-96,-5-5 32,3 5-32,-3-3 32,0 6-64,0-6 64,10 3-64,-4-5 64,-3 1-64,2-4-32,0-1 32,-5-5-320,0 1 160,0-28-800,0 0 512,0-20-2207,0 6 1471,0-11-3808,4 14 2784</inkml:trace>
  <inkml:trace contextRef="#ctx0" brushRef="#br0" timeOffset="1753">10876 5719 4992,'-6'0'1824,"6"0"-960,0 3-320,0-3 704,0 0-352,0 0-128,0 0-288,0 0-160,0 0-160,0 9 96,0-1 128,0 4-192,0 2-32,0 5 32,0 2 32,0-1 32,0 12 0,0 0-64,0 8-128,0 6-32,0-2 64,0 1 0,0 19 32,0-12 0,0 5-64,0-5 32,0-3-64,0 12 64,0-1-64,0 14 64,0-10-64,0 5-32,0-8 32,0 8 32,0-8-32,-3 2 128,3-5-96,-5 7 128,5-1-128,-5 8 256,5-6-192,-5-6 32,5-2-97,-3 5-63,3-2 32,-5 8 32,5-8-32,-6-1 64,12-7-64,-12 12 64,6-1-64,-3 5-32,6-8 32,-3 4-128,0-1 64,0 5 96,0-3-32,-3 2-32,3-3 32,-5 15-32,10-6 0,-5 11 64,0-8-32,0 3-96,0-7 32,0-1 32,0-6 0,0 11 64,0-9-32,0 9 64,0 0-64,0-5 64,0-6-64,0 7-32,0-4 32,0 0-128,0-9 64,0 13 32,0-5 0,0 5 0,0-4 0,0 0 64,0-3-32,0 1-32,0-5 32,0 5-128,0-6 64,0-4 32,0 0 0,0 4 0,0-4 0,0-2 64,0 2-32,0 8-32,0-5 32,0 6-32,3-6 0,-3-7 0,6 0 0,-6-6 128,0-1-64,0 3 32,0-1-32,0 4-128,0-3 32,0 4 32,0-13 0,0 17 0,0 4 0,0-1 0,0-8 0,0-6 0,0-6 0,0-5 0,0 3 0,0-1 0,0-5 64,0-4 32,0 4-128,0 0 32,0 0 0,-6 1-224,6 3 128,-3-11-736,6-1 449,-3-4-1985,0-3 1280,-8-5-3520,3 5 2592</inkml:trace>
  <inkml:trace contextRef="#ctx0" brushRef="#br0" timeOffset="23508">4033 9608 4224,'-5'0'1568,"10"12"-832,-5-20-384,0 8 576,0 0-192,0 0 32,0 0-64,0 0-64,0 0-320,0 0 0,0 0 32,0-4-64,0 4 64,0 0-128,0 0-64,0-4 128,0 4 64,0-4-64,0 4 0,0 0-32,0-5 64,0 14-160,0-9-32,0-4 64,0 4 32,5-5-96,-5 5-32,0 0-32,4 0-64,-4 0 32,10 0-32,-2-3 64,11 3 32,-1-5 32,9 5 64,0 0-96,2 0 0,-2 0-32,0-3 32,0-1-64,0 0 63,4 0-63,11-4 64,-10 8-64,3-4 64,-2 4-64,-1-5-32,0 2 32,0-2 32,-1 2-32,1-1 64,5 4-64,4-6 64,10 4-128,-1-4 0,-5 3 96,-5 0 32,1-2-32,1 5 32,4 0-128,2 0 0,-1 0 32,-7 0 0,1-3 64,15-3 32,-6 3-32,4 0-64,0-6 32,1 4-32,-1 2-96,2-1 64,-6-1 32,-5 2 64,9 3-32,-3 0-32,-1 0 32,14-5-32,-5 1 0,-5 4 0,15 0 0,-5-4 0,-6-8 0,1 12 0,0 0 0,6 4 0,-7-16 0,-2 4 64,-3 4-96,3 0 0,-7-1-32,1 2 0,19-1 64,-10 0 64,-5 0-32,7-1 64,-3 14-128,1 2-64,0-14 64,-3-1 64,-2-12 64,1 12 32,-9-1 128,2 5-128,13-11-288,1 1 32,-7 2 32,-1 5 64,2 0 32,-2-2 0,1-4 64,4 6-96,-5 12-64,-3-18 64,-1 0 0,0 9 32,1-8 192,-2 8-96,6-8 32,-1 8-64,1-7-192,-1 7 64,5-5 32,-3 5 32,3 0 0,-4 0 0,-1-4 0,0 4 192,-7-4 128,-2 4-160,9-4-384,-3 4 128,3-3-192,-4 6 160,1-3 128,-1 0 32,4 0-32,-4 0 32,1 0-32,-6 0 0,-4 0 256,-1 0-128,-3-3-96,0 3-64,4-9-32,-1 9 0,15-4 256,-4 4-96,-3-4-160,3 8 0,-5-8 32,-5 4 32,8-4 128,-3 4-64,4-4-96,-4 4 0,-1-4-128,-3 8 96,-2-8 96,-3 4 0,-1-5 64,-4 5-64,10-3-224,3 6 96,4-3-96,-7 0 96,-2 0 288,-2 0-128,-3 0 224,-3 0-192,5 0-32,0 0-32,-2 0-192,-3 0 96,-8-3 32,-3 3 32,-2-4-96,0 8 64,-6-4 160,1 0-64,-1 0 256,1 0-192,-1 0-32,2 0-64,-7 0 96,1 0-64,1-4-160,-2 4 32,-8-8-1376,6 8 800,-12-8-4671,6 8 2943,-8-4-2848,3 4 3008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0:57.261"/>
    </inkml:context>
    <inkml:brush xml:id="br0">
      <inkml:brushProperty name="width" value="0.175" units="cm"/>
      <inkml:brushProperty name="height" value="0.175" units="cm"/>
      <inkml:brushProperty name="color" value="#57D200"/>
    </inkml:brush>
    <inkml:brush xml:id="br1">
      <inkml:brushProperty name="width" value="0.175" units="cm"/>
      <inkml:brushProperty name="height" value="0.175" units="cm"/>
      <inkml:brushProperty name="color" value="#FFF200"/>
    </inkml:brush>
  </inkml:definitions>
  <inkml:trace contextRef="#ctx0" brushRef="#br0">9283 9279 5632,'-3'-5'2176,"3"5"-1152,0 0-704,0 0 704,0 0-608,-5 0 96,5 5-352,-5-5 128,5 3-160,-5 2 416,2-1-288,-7-1 32,6 5-192,-6 0-352,5 5 160,-8 3 0,9 1 96,-6-2 0,7 5 0,-7 12 0,10 6 0,-5 2 0,5-3 0,-4-2 0,8-1 0,-4-2 0,5-4 0,0 1 0,3-5 0,2-1 64,4 5-32,-1-2-32,6 2 32,7-7-32,1-1 0,6-13 128,4-2-64,-2-14 128,2 6-128,1-11 128,-6 3-128,-1-10 320,1 7-192,-1-15 256,-3 9-256,4-14 320,-10 10-288,-12-16 320,-2 8-320,-16-13 224,3 13-225,-8-9 289,-1 12-288,-14-11 96,10 17-192,-27-6-128,3 9-32,-11 3 32,2 5 128,5 4 64,9 5-416,5 6-256,0 9 256,10 8-480,-1 20-159,4 29-865,11 5-416</inkml:trace>
  <inkml:trace contextRef="#ctx0" brushRef="#br1" timeOffset="121013">8146 9432 4864,'-10'-4'1824,"10"4"-960,-3-5-320,-2 1 1184,10 8-960,-5-4 352,0 0-672,-5 0-64,5 0-224,-5 5-224,10 3 0,-5 16-32,0-1 32,0 11 64,0 2 0,0 0 0,8 1 0,2-1-96,9-2 64,-6-3 32,6-2 0,3-5 128,4-4-64,3-12 32,1 1-32,-1-18 224,3 6-160,0-14 512,-5 0-352,-5-12 512,6 2-480,-11-18 512,-2 8-512,-11-7 351,1 8-383,-10-5 256,1 12-288,-11-6 288,2 10-320,-23 5 32,-5 5-288,0 3-224,4 7 128,-9 5-416,11 5 288,-7 7-1151,15 3 799,0 18-2688,9 11 1824,5 8-3136,13 2 2624</inkml:trace>
  <inkml:trace contextRef="#ctx0" brushRef="#br1" timeOffset="120224">7227 9476 4992,'-5'0'1920,"5"0"-1024,-4 0-544,0 0 768,4 0-640,-6 0 288,6 4-480,-8-1 64,3 10-224,-9 3 0,9 9-64,-8-2-64,5 6 32,-6 0-128,9 3 64,-9 5 32,10-2 0,0 2-96,4 0 64,0-5-32,4 0 0,0-7 192,10-1-64,0-7 320,4-3-192,9-4 320,10-6-288,9-12 160,-6 0-224,2-13 288,-2 1-256,-3-11 256,-2 1-256,-3-6 256,-4 6-256,-10-13 448,0 6-352,-12-7 351,-6 8-351,-10-2 128,0 12-256,-12-8 64,4 14-128,-14 0-128,4 11 0,-18 6-256,11 3 160,-10 16-512,13 8 352,-10 8-1215,15 2 863,5 1-4032,9-3 2592</inkml:trace>
  <inkml:trace contextRef="#ctx0" brushRef="#br1" timeOffset="119180">6234 9590 5888,'-4'29'2272,"4"-29"-1216,0 0-960,0 0 832,0 0-544,0 0 96,0 0-320,-5 0-64,0 8-64,-3-1-32,8 9 0,-10 5-96,10-1 64,0-1-32,5 7 0,0 1 0,3 1 0,2 1 0,-1-1 0,4-4 128,6-4-32,-6-3 64,6 0-64,0-10 128,-3 6-96,8-13 256,0 4-192,2-21 256,6 5-256,4-20 160,0 4-160,-4-8 416,0 2-288,-10-15 384,-4 9-384,-8-12 384,0 12-384,-20 0 288,6 8-288,-14 0 127,-1 6-223,-8 3 64,8 3-128,-12 3-192,3 14 32,-8 3-96,8 6 64,-4 20-511,6 5 351,-6 10-1504,5 4 960,-5 8-3648,13-5 2464</inkml:trace>
  <inkml:trace contextRef="#ctx0" brushRef="#br1" timeOffset="122150">10340 9359 5632,'-5'-3'2176,"5"3"-1152,0 3-640,0-3 1024,0 0-800,-3 0 192,3 3-480,-6-3 32,6 0-224,-5 0-128,5 9-32,-8-1-32,8 1 0,-5 3 0,10-1 0,-5 10-96,0 4 96,0 1-32,5 3 32,3 5 64,6-2 0,5-4-96,-1-1 64,1-5 160,3-7-64,-4-3 192,4-3-160,2-9 256,-2 0-224,1-9 384,4 6-288,-4-21 160,-1-1-224,-3-12 352,4 5-288,-9-3 448,-1 9-384,-4-6 159,-4 0 161,-5 7 128,-5 2-288,-4-3-96,-9 6-224,-1 5 64,-3 2 0,-6 6-64,-8-2-96,-5 1-224,-5 5-32,6 3-480,7 3 384,-4 0-896,10 11 705,1-2-1889,12 8 1344,1 0-3488,13 4 2560</inkml:trace>
  <inkml:trace contextRef="#ctx0" brushRef="#br1" timeOffset="123005">11269 9267 5376,'-5'-5'2112,"5"5"-1152,-3 5-576,3-5 672,-5 3-320,0 1-32,1 4-352,-1 1-128,-5 2-128,7 1-160,-2 13 32,0-5 32,1 1 0,-1 11-96,5 0 64,0 8-128,9-3 96,1-5 32,-2 2 32,6-7 128,4-2-64,9-5 256,2 0-192,11-8 160,1-4-160,4-11 288,-3 3-224,-2-14 448,1 8-352,1-23 288,-7 4-320,2-15 480,0 8-416,-10-6 287,-5 3-159,-4-5 64,-18 6 0,-13 2-32,-1 0-224,-4 3 32,-14-2 64,-3 2-352,-11 9-64,-4 11-192,8 6-64,-12 15-480,4 5-416,4 3-191,9 0-4897,10 7 3424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1:5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19735 5558 4480,'5'3'1760,"-5"-3"-960,3 8-384,2-11 1024,3-2-800,3 2 544,-3 3-704,-3 0 384,4 3-512,-9-3 128,0 0-320,0 5 64,5 7-128,0 5 224,-2 3-192,2 0 160,6 0-160,-3 0 0,0 0-64,-3 4 224,4 0-160,-5 4 96,2 1-128,-2 8 96,0 3-128,-4 4 192,5 2-160,-5-6 96,0 0-96,0 12 0,0-3-32,0 3 32,0-3-64,0-4-32,0-1 32,0 1-128,0-4 64,0 14 32,5-6 0,-5 3 64,4 2-32,-4-1-96,0-2 32,0 7 96,0-1-32,0-2 63,0-6-63,0 3-95,4-6 31,-4 9-32,0-1 0,0 7 128,0-9-32,0 0 63,0-3-63,0 8-32,6-5 32,-6 5-127,0-1 63,0 1 32,4-5 0,-4 10 63,0-1-31,0 7-32,0-11 32,0 3-32,0-8 0,0 6 64,0-1-32,0 3-32,0-8 32,0 0-32,0-6 0,0 15 0,0-4 0,0-2 0,0-1 0,0-7 0,0 2 0,-4 20 0,-2 0 0,-2-8 0,8-9 0,-5 2 64,10-11-32,-5 3 64,0-6-64,-5 9-96,5-2 32,-5 7 32,10-10 0,-5-8 0,0 0 0,0 4 0,0 6 0,0 2 0,0-4 0,0 2 0,0-6 0,0 0 64,0-4-32,0 5 64,0 3-64,0 9-32,0 1 32,0-8-32,0-5 0,0 16 0,5-5 0,-5-6 0,4-6 0,-4 4 64,4-4-32,-4 6-32,0-6 32,0-3-32,0-2 0,0 6 64,0 4-32,0-1 64,0-4-64,0 1-32,6-8 32,-6 3-32,4-4 0,-4 5 64,4-5-32,-4 4-32,0 2 32,0-3-32,0-3 0,0 1 0,0-4 0,0-2 256,0 2-128,0-4-32,0 2-64,0 6-320,0-4 160,0-9 128,0 0 0,0 4-64,0 4 32,0-4 32,6 1 0,-6-1 256,0 1-128,0 2-32,0 7-64,0-11-320,0 2 224,0-4 96,0 2 0,0-2-32,0 2 32,0 11 96,0-2-64,0-9-32,0 2 0,0-4-192,0-1 96,0-5 32,0 2 32,0-6 0,0 3 0,0-2-224,0 3 128,0-7-512,0 1 320,0-1-1279,0 1 895,0-3-3456,0 2 2304,0 1-2496,0 2 2464</inkml:trace>
  <inkml:trace contextRef="#ctx0" brushRef="#br0" timeOffset="-17208">13160 5760 1792,'-21'0'768,"21"0"-384,0 0-96,0 0 704,0 0-544,0 0 288,0 0-448,0 0 0,0 0-192,0-4 160,0 4-160,0-5 192,4 2 96,5 6-192,-9-6 256,0 3-256,0-5 320,0 5-288,0-3 448,0 3-384,0-3 288,0 6-320,0-6 0,8 3-160,-8-9 96,5 9-128,-5-5 256,0 5-192,0-4 320,10 1-256,-6-5 256,1 8-256,0-9-32,-2 9-96,-3-3 96,5 6-96,-5-3 256,0 0-192,-5 0 160,5 0-160,-3 0 224,6 0-224,-3 0 160,0 0-160,0 0 0,5 0-64,-5 0 96,0 0-96,0 0 192,0 0-160,0 0 32,0 0-64,0 0-64,0 0 32,0 4-32,0 1 0,0-2-96,5 2 64,-1 2 32,1 7 0,-5-8 64,0 7-32,0 3 64,5 1-64,-5-6 64,0 6-64,0-2 64,0 6-64,0 4-32,0 3 32,0 1-32,0 3 0,0-8 0,8 0 0,-3 0 0,0 1 0,-5-1 0,0 0 0,0 1 0,0 4 0,0-2 0,0 6 0,0-4 63,0-6-31,0 0-32,9 3 32,-9-6-127,0 4 63,-5-4 32,1 5 0,-1-5 0,10 4 0,-5 1 63,0-2-31,0 3-32,9-3 32,-4 6-32,0-1 0,-2 4 0,2-3 0,-5 0 64,0-2-32,0 1-32,0 1 32,0-1-32,0 1 0,0 0 64,0-2-32,0 1-96,0 1 32,0-1 32,6-4 0,-6 1 0,0 4 0,0-2 0,0 1 0,0 1 0,3 0 0,-3 3 0,0-1 0,0 6 0,0-5 0,0 2 64,0-2-32,0 0 64,0 0-64,-3 5-96,-3-5 32,-2 5-32,3-5 0,-5 0 128,10 2-32,-9-3-32,9 1 32,-5 0-128,10-3 64,-10 3 96,5-4-32,-3 9 64,3 7-64,-5 2-32,5-3 32,-10-2 32,6-1-32,-9 0-96,8 1 32,-4 8-32,9-4 0,-10-1 64,10-4 0,-8 1 0,8-1 0,-5 5 0,5-4 0,-5 7 64,10 1-32,-5-5-32,0 0 32,-5 2-32,5-3 0,-4 6 0,8-1 0,-4 5 0,0-4 0,0 0 0,0-4 0,0-1 0,0 1 0,0 7 0,0-3 0,0 11 0,0-7 0,0 4 64,0-5-32,0 5-32,0-10 32,0 2-128,0-4 64,0-1 32,0-4 0,0 1 64,0-4-32,0 0-32,0-1 32,0 4-32,0 5 0,0-1 64,0-4-32,0 9-32,0-3 32,0 0-32,0 3 0,0-3 0,0-6 0,0 0-96,0-2 64,5-3 32,3 2 0,2-5 0,-1 0 0,-4 2 0,0-2 0,-5 3 0,3 7 0,-3-2 0,0-4 0,-3 0 0,3-4 0,-5 9 64,10-1-32,-5 1-32,3-1 32,-3-3-32,5-5 0,-5 0 0,0-4 0,-5 1 64,2-4-32,-7-1-96,10-4 32,-9 4 96,9 4-32,0 1-32,9 3 32,-9 5-128,0-5 64,-4 5 32,8-5 0,-4 0 0,0 1 0,-4-1 64,-1 4-32,0 0-32,5 2 32,0-6-32,10-4 0,-6 1 0,1 0 0,0-2-96,-2 1 64,2 1 32,0-6 0,-5 5 64,4 1-32,-4 0-96,0 3 32,0 5 32,0-8 0,0-1 0,0-4 0,0-1-96,0 6 64,0-4-192,0-1 128,0-7-96,0-3 97,0 3-65,0 3 64,0 1-160,0-1 160,0-3-384,0 3 256,0-8-736,0 0 544,0-8-2208,0-1 1472,0-6-2880,0 3 2272</inkml:trace>
  <inkml:trace contextRef="#ctx0" brushRef="#br0" timeOffset="-7129">13101 5723 4224,'-3'-7'1664,"3"10"-896,0-3-352,0 0 608,0 0-32,0 0 64,0 0-160,0 0 0,0 0-512,3-3 128,-3 3 64,0 0-192,5 0 32,0 0-192,-5 0 32,3-5-224,3 5-32,2-3 64,2 3 32,4-9 32,-1 9 0,1 0 0,9-3 0,-4 3 64,-2-5 32,1 5-96,0 0-96,1 0 0,3 0-32,1 0 0,4 0 64,-3 0-32,16 0 64,-3 0 0,-1 0-128,-4 0 32,-1 0 64,1 0 32,0 0-33,0 0 33,0 0-64,0 0-32,5 0 32,4-3 32,-1-2 32,2 5 32,-2 0-160,6 0 32,-6 0-64,6 5 0,4-2 128,-5-3 96,1 0-64,-1 0 0,-3 0-32,4 0-64,-1 0 32,6 0 32,3-3-96,-4-2 0,0-2 96,-1 7 32,-1 0-32,5 0-64,1 3-64,-7-3 32,-2 0 96,1 0 96,-6-3-128,6 3-32,-1 0 0,-4 0 0,6 0 0,12-5 0,-6 5 64,-2 0 32,-1-4-192,4 4 0,2 4 32,-8-4 96,3-9 64,0 9 32,-1 0-160,-1 0-32,-2 0 32,2 5 64,10-5-64,-4 0 0,-1 0 32,1 0 64,5 0-32,-2 0-32,1 0-256,-3 0-160,-3 0 480,8 0 256,-12 4 224,6-4 64,4-4-608,0 4-288,-4 0 128,-6 0 32,2 0 128,4 4 0,-1-4 0,-3 0 0,-1 0 0,-1 0 0,1 0 64,1 0 32,8 5-192,9-10 0,-3 1 32,-11-1 32,-1 2 160,-2 3 64,-6 0-160,14-8 0,-8 13-96,-1-2-64,0 5 512,-9-8 256,1-11-704,-2 2-320,-8 4 160,9 10 96,4-5 96,10-5 224,-6 2 192,2-1-480,-6 4-160,1-5 128,4 14 32,-5-13 160,-2 11-96,-8-10 0,-3-1 32,0 11 64,5-10-96,-2-1 0,-3-1 96,0 5-32,5-3-96,0 6 32,4-6-128,-1 3 96,5-5 96,-3 5 0,-1 0 192,-4 0-320,-2 0-96,7 0 224,-1 0 128,-5 0-64,-4 0-64,-5 0 64,0 0-64,-3-3-32,-7 3 96,15 0 0,-4-4-544,-1 4 256,-5-5 64,7 10 96,-3-13 448,1 3-224,-3-7-352,-2 9 64,2-3 0,-3 6 96,3-3 256,3 3-128,-9-5 32,4 5-96,-3-3-64,4 6 32,-9-6 32,-1 3-32,0-3 64,6 3-64,-11 0-32,2 0 96,-10 0 0,0 0-32,0-5-832,0 5 416,0-4-2463,0 4 1567,-5-5-1280,-3 5-1216,-2 9-640</inkml:trace>
  <inkml:trace contextRef="#ctx0" brushRef="#br0" timeOffset="-2188">13453 12206 5888,'-5'-8'2272,"5"16"-1216,0-4-1440,0-4 320,0 0-64,0 0 128,0 0 160,0 0 128,0 0-128,0 0 320,0 0 160,0 0 160,0-4 64,0 4-96,0 0-96,0 0-288,5 0-96,3 0-96,-8 0-32,5 0-96,22 4-64,0-2 32,0 4-32,1-6 64,-1 3-32,5-3 64,4 5 0,1-5 96,13 0 96,-4 0 64,-1-5-96,24 2 0,12 3-96,-12 0-1,-11-6-31,-2 4 64,-2 2-96,-4-4-64,1 4 0,3-5-32,5 2 0,0-3 64,-4 3 96,-1 0 64,-4-3-192,6 4 0,-2 2 32,1-12 32,-6 12-32,1-9 32,-4 1-64,-1-1-32,1 5-64,4 0 32,9 0 96,-3 12 96,-2-4-64,-4 2 0,0-3 32,4 0 0,2 2-160,-7-2 32,-4 3 0,-3-6 0,-2 3 0,1-15 64,1 15 32,-7-11 96,12 13-96,2-5-64,-4 0 0,1 0-32,-4 3 0,-2 3 64,1-6-32,6 0-32,-2 3 96,-5 0 0,1 3-32,-4-6 32,0 0-64,3 0-32,-3 0-64,-5 0 32,-1 0 32,0 0 64,7 0-96,2 0 0,-3 0 96,0 0 32,-2-6 32,2 3 64,0 3-96,-1 0-64,6-12 0,-2 15-32,-3-11-96,-2 2 64,-3-4 32,0 6 64,0 0-96,-5 1 0,5-2 96,0 5 32,0 0-32,-5 0 32,10 12 0,3-16 32,3 12-160,-3-4 32,-3-12 0,-2 4 0,2 12-96,0-4 64,9 5 32,-1-1 64,-4-5-32,-4-11-32,-1 2 96,0-4 0,-4 6-128,5 0 32,-5 1 0,0 3 64,3 7-32,11-11-32,-5 1 32,0-2-32,-4 5 64,3 8 96,-2 0-64,-3-4-64,2 2 0,8 0-32,-8-12 0,-2-4 64,-3 6-32,0 0 64,-5 1-64,2-2-32,-2 17 32,0-16 32,0 1-96,1-2 0,-1 17 32,5-16 0,9 12 0,-4-12 0,3 0 0,-3 1 64,-5-2-32,0 2 64,0 3-64,-5 0 64,0 0 0,13 0 32,-3 0-160,-5-5 32,-5 5 0,1-4 64,-6 4-96,2 0 0,-2 0-32,2-12 0,-3 12 128,3-8 32,-2-4-128,1 4 32,-4 3 0,-2 2 0,11-1 64,-6 0 32,5 4-128,2 0-32,-8 0 96,3-4 32,-2 4 0,1-6-64,-4 6 32,-2 0 32,1 0-32,6-2-32,-6 2 32,-1 0-32,1-4-96,9-1 64,5 2 160,-3-2 64,-7 5-160,2 0 0,-6-4-32,-1 4 64,1 0-96,-4 0 0,-1 0 32,2 0 64,-1 0-32,-1 0-32,1 0 32,-1 0-32,6 0 0,-6 0 64,-4-3-32,1 3 64,-2-6-128,2 6-64,-6 0 128,1 0 96,-5 0-32,5 0-64,-2 0-448,-3-2-128,0-4-640,0 3-288,0 0-960,0-11-479,0-1-1697</inkml:trace>
  <inkml:trace contextRef="#ctx0" brushRef="#br0" timeOffset="-5359">13840 12250 11392,'118'-3'4288,"-91"3"-2305,-22-17-2239,8 14 672,11-2-352,3 1 32,23 4-128,-9 0 0,-1-5 224,69 14-32,-26-13 96,-6 4-160,-10-8 0,-6 5-32,7-6 96,-5 9-96,6-5 32,-10 10-32,0-10 32,-4 5-64,13-3-32,-4-1 32,13-1 32,-13 5-32,5-3 64,-7 3-64,8-5 64,-12 5-64,6 0-32,-5 5 32,5-14-32,0 6 0,5-11 0,-7 11 0,12 0 64,-6 3-32,5-5 64,-5 5-64,6 0-32,-7 8 32,2-8 32,-10 0-32,0-12 64,0 4-64,9-1-96,-3 6 32</inkml:trace>
  <inkml:trace contextRef="#ctx0" brushRef="#br0" timeOffset="-4843">17477 12178 13312,'54'-8'4991,"-54"8"-2687,27-61-2688,-8 53 768,8-4-384,4-5 0,6 14 0,4-6 0,4 9 0,6-3 0,-6 3 0,14-5 0,2 10 0,3-5 64,-6 0-32,6-5-32,-5 5 32,0-4-32,-5 8 0,1-4 0,-9 0 0,-1-4 0,1 4 0,4-5 0,-4 10 0,8-5 0,-4 0 0,0 0 64,-4 0-32,-6 0-32,-3 0 32,4-5 32,-5 5-32,2-6-32,-3 6 32,-3-5-32,-5 10 0,2-5 64,-8 0-32,3 0 64,-2 0-64,-4 0 64,6 0-64,-8 0-96,3 0 32,-6 0 32,6 0 0,-6 0 0,1 0 0,1 0-96,-1 0 64,-6-5-256,1 5 160,-4-4-672,5 4 480,-2-4-928,1 8 704,-9-8-1375,5 4 1087,0-4-4032,0 0 2688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3:15.376"/>
    </inkml:context>
    <inkml:brush xml:id="br0">
      <inkml:brushProperty name="width" value="0.175" units="cm"/>
      <inkml:brushProperty name="height" value="0.175" units="cm"/>
      <inkml:brushProperty name="color" value="#FFF200"/>
    </inkml:brush>
  </inkml:definitions>
  <inkml:trace contextRef="#ctx0" brushRef="#br0">13279 9260 5632,'0'0'2112,"0"0"-1152,0 4-640,0-4 896,0 0-672,0 0 64,0 0-352,3 0-32,3 0-128,-1 0 96,0 0-128,3 0 128,0 0-128,8 0 192,-3 0-160,0 0 96,6 0-96,3 0 160,5 0-160,1 0 192,4 0-192,-2 0 96,-1 0-96,-2-4 96,0 4-128,0-4 32,5 4-32,0-4-64,0 4 32,5-8 32,0 8-32,3-4-32,1 8 32,0-4-32,5 0 0,-10 0 64,9 0-32,6 0-32,-6 0 32,-4 0-32,1 0 0,-6 0 64,0 0-32,1 0-32,-2 0 32,2 0-128,-5 0 64,5 3 96,11 2 32,0-1-32,-3-4 32,0 4-64,-4-4-32,4 0 32,1 0-32,-4 0 0,-2 0 0,-2 4 64,-3-4 32,-4 4-128,7-4 32,-12 0 64,12 0 32,-3 0-32,10 0 32,6 0-64,0 0 64,-7 0-64,-2 0 64,-1 0 0,-6 0 32,21 0-64,-10 0-128,-6 0 32,2 0 96,-2-4 96,-3 4-65,-1-4-63,1 4 0,-2-4-32,2 0 64,9-1 96,-1 2-64,-3-1-64,-2 4 0,1-4 32,-5 0-32,2-1 64,2 2-64,0-1-32,-3-1 32,0 2 32,-5-2-32,-2 2 64,8-1-128,-6-1 0,0 5 32,0-3 64,0 3-32,-6-6-32,1 3 32,6 0-32,3-2 0,-4 2 0,-5-3 0,0 6 64,5 0-32,-8 0-32,-3 0 96,-2-3-64,-1 3-32,-4 0 96,0 0 0,-4 0-128,-2 0 32,0 0-224,2 0 0,-2 3-672,3-3-287,-2 0-1249,1 0-416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3:13.334"/>
    </inkml:context>
    <inkml:brush xml:id="br0">
      <inkml:brushProperty name="width" value="0.175" units="cm"/>
      <inkml:brushProperty name="height" value="0.175" units="cm"/>
      <inkml:brushProperty name="color" value="#FFF200"/>
    </inkml:brush>
  </inkml:definitions>
  <inkml:trace contextRef="#ctx0" brushRef="#br0">18863 5912 3456,'0'-5'1312,"0"5"-704,0 0-224,0 0 640,0 0-576,0 0 160,0 0-384,0 0 128,0 0-192,0 0 0,0 0-96,0 5 32,0-2-64,0 1 128,0 1-96,0-2 192,0 6-160,0 2 192,0 2-192,0-5 96,0 5-96,0-1 96,0-1-128,0 10 128,0-1-128,0 8 192,0 1-160,0 3 96,0 0-96,0 0 160,0-3-160,0-1 192,0-3-192,0-1 96,0-1-96,0 6 0,0 5-32,0-3 32,0 1-64,0-3 64,0-5-64,0 1 64,0 3-64,0-1-32,0-1 32,0 2-32,0 8 0,0 0 0,0 2 0,0-3 0,0 2 0,0-5-96,0 0 64,0-4 96,4 1-32,-4 0 128,0-6-96,0 11 32,5-2-32,-5 3-64,5 2 32,-5-5-128,3 2 64,-3-7 160,0 1-64,0 1 32,5-1-32,-5 1 32,5 7-64,-5 1 64,0 0-64,0-2-32,5 2 32,-5-4-32,3-5 0,-3-5 0,0 3 0,0 2 0,0 4 0,0 5 0,6-1 0,-6-3 0,5-6 0,-5 2 0,3-4 0,-3-1 128,0-1-64,0 2-32,0-4 0,0-4-32,0 2 0,0-3 0,0 4 0,0 5-96,0-1 64,0 4 32,5 1 0,-5-1 64,5-1-32,-5 2 64,0 0-64,0-1-96,0-4 32,0 1 32,0-1 0,0 8 64,0 1-32,0 2-96,0 2 32,0-4 32,0-5 0,0-3 64,0-5-32,0-4 64,0 4-64,0 5 64,0-1-64,0-7-96,0-2 32,0-2 32,0-1 0,0-1 0,0-2 0,0-6-512,0 2 288,0-1-3424,0-1 2016,0-3-2784,0 0 2528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1:4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13298 12243 4224,'-10'0'1568,"10"0"-832,0-10-448,0 10 448,0 0 1760,0 0-1152,-27 0-384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3:17.008"/>
    </inkml:context>
    <inkml:brush xml:id="br0">
      <inkml:brushProperty name="width" value="0.175" units="cm"/>
      <inkml:brushProperty name="height" value="0.175" units="cm"/>
      <inkml:brushProperty name="color" value="#FFF200"/>
    </inkml:brush>
  </inkml:definitions>
  <inkml:trace contextRef="#ctx0" brushRef="#br0">17428 9146 4992,'-5'0'1824,"10"-3"-960,-5 3-672,0 0 736,-11 0-192,3 0 0,3 0-64,2 0-384,-2 0 192,-1 0 64,3 0 256,-7 0-192,10 0-128,-8 0-64,-3 0-32,8 0-64,3 0 160,-5 0-96,10 0-224,-10 0-32,13 0-65,-8 0-63,6 0 32,-1 0 32,13 0-192,-4 0 33,2 0 31,3 0 32,4 0 32,4 0 0,0 0 0,2 0 0,6 3 0,-3-3 0,5 5 0,-5-5 0,0 0 0,-5 0 0,0 0 64,5 0-32,0 0-32,0 0 32,-5 0-32,5 0 0,5 0 63,8 0-31,-5 0-32,2 0 96,-6 0 64,6 0 64,-7 0 32,-3 0-128,5 0-96,3 0 0,-3 0-32,-10-5 0,5 2 64,1 3-256,-6-5-96,-1 1 352,3 1 256,-2-2-224,-5 5-32,1 0 0,-1 0 32,2 0 96,2-4 32,1 4-256,6-5-32,-1 2 0,-1 0 96,-2 3-64,-7 0 0,5 0 32,-4 0 0,4 0 0,-3 0 0,-2 0 0,5 0 0,-4 0 0,-1 0 0,6 0 64,-6 0-32,-3 0-32,-1 0 32,1 0-32,-2 0 0,1 0 0,1 0 0,-1 0 64,1 0-96,-1 0-64,-1 0 128,2 0 96,-1 0-192,1 0 0,-1 0 0,0 3 32,-1-3 32,7 0 64,-5 0-96,-1 0 0,9 0-32,0 0 96,-3 0 96,2 0-32,-4 0 0,-3 0-32,-6 0 32,6 0-128,-6 0 0,0 0-32,1 0 0,1 0-352,-7 0-224,6 0-511,-1 0-161,20 8-6624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3:21.741"/>
    </inkml:context>
    <inkml:brush xml:id="br0">
      <inkml:brushProperty name="width" value="0.175" units="cm"/>
      <inkml:brushProperty name="height" value="0.175" units="cm"/>
      <inkml:brushProperty name="color" value="#57D200"/>
    </inkml:brush>
  </inkml:definitions>
  <inkml:trace contextRef="#ctx0" brushRef="#br0">17314 9086 6400,'0'-9'2464,"0"9"-1344,0-60-896,0 40 992,0 11-704,-4-6 320,4 7-512,-6-9 480,2 10-480,-4-10 512,-2 9-512,-10-4 160,8 9-320,-10-2-128,3 5-64,-13 0-32,10 8 0,-15 4 0,5 5 0,-4 6-96,8 6 96,-4-1-32,10 4 32,-1 0-96,10 6 96,-1-1-32,4-2 32,1 5 64,9 6 0,0 6 0,9-7 0,1-4 0,8-1 0,4-12 64,2-1-32,2-10 128,2-1-96,4-16 128,0 0-128,0-12 128,4 5-128,0-27 320,0 6-192,2-19 255,-2 6-255,-5-8 32,-4 1 96,-9 7 0,-18-4 0,-8 1 256,3 7-352,-8-3 256,-1 11-256,-10 2-64,-2 2-96,-6 5 32,4 3-64,-16 5-160,6 4 64,-15 8-96,7 5 64,-5 7-224,15 4 192,-4 11-384,12 2 288,0 8-96,14 3 192,6 13 0,13 4 64,17 3-448,10-3 288,13-13-895,5-7 639,14-17-4224,4-4 2592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1:4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13256 12242 10752,'-3'0'4032,"-16"0"-2177,33 5-2174,-9-5 638,-5 0-319,0 0 0,0 0-96,8 0 64,1 0 32,1 3 0,4 1 64,-1-4 32,0 0 32,6 0-64,3 0 32,1 0-64,14 0-32,-2 0 32,2-4 32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5:43:18.641"/>
    </inkml:context>
    <inkml:brush xml:id="br0">
      <inkml:brushProperty name="width" value="0.175" units="cm"/>
      <inkml:brushProperty name="height" value="0.175" units="cm"/>
      <inkml:brushProperty name="color" value="#FFF200"/>
    </inkml:brush>
  </inkml:definitions>
  <inkml:trace contextRef="#ctx0" brushRef="#br0">17158 9564 5376,'0'-9'2016,"0"9"-1088,0 12-608,0-12 1056,0 0-800,0 0 448,0 0-608,0 0 32,0 0-256,0 0-160,0 0-64,0 5 320,6-1-192,-6 1 192,0 1-160,0 2-64,4 5-32,-4 0 32,4 2-32,-4 5 64,5 0-64,-5 1-32,0-1 32,0 0-32,5 0 0,-5 2 64,0-2-32,0 4 64,0-1-64,0 14 64,0 4-64,0-1-32,0 6 32,0-11-32,3-3 0,-3 1 64,0-1-32,0-3 128,0-1-96,0 8-32,0 1 0,0 0-32,0-2 0,0-3 0,0 2 0,0-2 64,5 0-32,-5 0-32,0 1 32,0 3-128,0-2 64,0 1 32,6 5 0,-6-3 0,4 0 0,-4-5 64,4 0-32,-4-3 64,5-1-64,-5 8-32,5 0 32,-5 2-32,3-3 0,2-1-96,1-7 64,-6 6 32,4-6 0,-4 2 64,4-4-32,-4 4-96,4-6 32,-4 9 96,6 0-32,-6 5 64,4 4-64,-4-13-32,0 1 32,0-1-32,4 1 0,-4-2-96,0-2 64,0 3 96,0 5-32,0-1 64,0 0-64,0 1-32,0-6 32,0 2-32,0-4 0,0-1-96,0-5 64,0 2 32,0-1 0,0-3 64,0 3-32,0-5 64,0 2-64,0-6-32,0 3 32,0-7-128,0 1 64,0-8-128,0 0 96,0 0-800,0 0 448,0 0-2272,0 0 1504,0-3-2752,6 3 2240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61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26514 7954 5632,'0'-5'2176,"0"1"-1152,0-2-576,0 6 704,0 0-224,0-18-64,0 1-288,0 9-32,0-2-320,0 0-64,0 6 32,0-3 32,0 3 32,0 4-128,0 0-32,0 25 96,4-7-160,-4 13-32,0-2 0,6 6 0,-6 0 0,0 29 64,0-9-32,0-1-32,0-5 32,0-4-32,0-6 64,0-4 32,0 0-32,0-6 32,0 1-64,0-1-32,0-8-64,0-6-160,0 13-32,6-7-384,0-1-128,-1-5-160,1-5-832,0-2 96,-6 3-256,0-5-1056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6:0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21768 9180 4352,'-2'0'1664,"-4"0"-896,6 0-480,0 0 448,0 0-160,0 0 0,0 0-64,0 0 0,-4 0-256,4 0-160,0 0 0,-4 0 64,4 0 64,0 0-96,0 0-96,0 0 0,0 0 32,0 0-32,0 0 64,0 0-64,0 0 64,0 0 0,8 0 32,6 0 64,10 0 32,7 0-96,-4-4-32,5 0-32,0-1 32,4 2-64,0-1 64,4-1-64,21-3-32,-2 5 32,5-7 32,-2 8-32,16-4-32,-1 3 96,-2-5 0,-12-1 96,1 9-96,9-8-128,-6 1 0,7-6 32,-7 6 0,11-6 64,-10 9-32,5-8-32,-9 8 32,-1-8 32,-3 3-32,4-2-32,-6 7 32,6-4 32,-8 8-32,2-9-32,-8 9 32,10-3-32,-1 3 0,0-5 0,-1 2 0,2-6 0,-10 9 0,6-3 64,-2 6-32,4-3-32,1 0 32,2 0-32,-3 0 0,6-3 128,0 3-64,4-9 32,-10 9-32,3-5-64,-7 10 32,15-5 32,-11 0-32,7 0 64,-12 0-64,12-5-32,-6 5 32,9-3-32,-4 0 0,0-6 0,-10 9 0,0-5 0,-4 5 0,10-4 64,-5 8-32,4-4-32,-1 0 32,2 0 32,-10 0-32,9 0-96,-4 0 32,-1-4 96,5 4-32,-8-8 64,-6 8-64,-3-3 128,-7 6-96,3-3 32,-2 0-32,0 0-192,-4 0 64,-6 0-736,3 0 416,-12 0-2496,1 0 1600,-4-3-2752,2 3 2272</inkml:trace>
  <inkml:trace contextRef="#ctx0" brushRef="#br0" timeOffset="1">21638 9176 3456,'0'0'1408,"5"5"-768,-5-5-480,0 0 416,0 0 32,0 0 96,3 3-192,2 5 32,0 1-320,-2-2 64,3 1 128,-1 1-96,0 2 0,-2 1-64,2 2 0,0 12-64,-5 8 32,0-2-64,3 0 0,3 5-96,-1-4-64,0 3 96,-5 0 64,0 12 0,0-2 0,0-2-32,3 0 0,-3 0-160,5 2 32,0 14-64,-1 2 0,1-7 128,0 6 32,-2-5-128,2 5 32,0 4 0,-5-4 64,0-6-96,0 3 0,0-1 96,0 7-32,0 5-96,0-3 32,0 2-32,0-12 0,0 10 64,0-2 0,0 4 64,0-2-32,0 10-32,0-8 32,0 14-128,0-8 64,-5 13 96,5-10-32,-8 13 64,3-4-64,-4 10 64,4-2-64,-8 1-32,2-9 32,-2 12-32,10-14 0,-13 5 0,13-11 0,-10-3 0,8-6 0,-9 0-160,4-8 96,-7-4-800,7-8 448,2-5-1152,3-8 896,5-7-2368,5-6 1696</inkml:trace>
  <inkml:trace contextRef="#ctx0" brushRef="#br0" timeOffset="2">21601 12931 4352,'0'0'1664,"0"0"-896,0 0-608,-9 0 352,9 0 64,0 0 32,0 0-128,0 0-32,0 0-256,5 0 0,-1 5 128,6-5-128,-2 0-32,2 0 0,4 0-32,-1-5-64,6 5-64,3-4 32,5-1-32,18 2 0,-3-1 0,-2-1 0,1 2 64,6-2-96,-1 2 0,7-6 32,6 1 0,0-12 0,2 4 0,-2 3 0,-6 1 64,21-12-96,-12 5-64,3 2 128,-6 5 32,1 0 0,4 4 32,8-1-64,-4 1 64,0-1-64,-9 6-32,19-5 32,-9 5-32,-6-3 0,-4 3 0,1-1-96,-7-1 64,7 2 96,5 3 32,-3-5-32,7 5 32,-10-3 0,10 3 96,3-4-96,-3-1-64,-5 5 0,-2 0-32,13 0 64,2 0 96,0 0 64,-5 0 32,6 0-224,4 0-64,-4 0 0,-6 0 0,0 0 32,6 0 0,-1 0 0,1 0 0,-5 0 0,5 0 0,3 0 0,-4 0 64,-3 0 32,-7 0 96,7 0-32,3 0 64,1 0-64,-5 0 0,-10 0-192,9 0 32,1 0 0,-4 0 0,-2 0 0,-11 0 64,-6 0-32,-4-3 64,-6 3-128,6 0 0,-1 0 96,-3 0 32,-10 0-320,-5-5-160,0 2-384,-3-1-160,-3-1-768,-2-3-352,-1-4-672</inkml:trace>
  <inkml:trace contextRef="#ctx0" brushRef="#br0" timeOffset="3">26559 8962 4736,'-5'0'1824,"5"0"-960,0-5-864,0 5 320,0 0-128,0 0 32,0 5-64,-4-1 64,4 8-128,0-1 0,-5-2 96,5-1-32,0 9 128,0-2-32,0 5-32,0 0-64,0 6-192,0-3-32,0 6 32,0 3 0,0 22-64,0 1 64,0-1 32,0-2 0,0 1 0,0 3 64,5 0-32,-1-2-32,-4-2 32,5-4-32,0 5 64,-2 4 96,2 7-64,-5 2 0,5 2 160,0-4 160,-1 8-160,0-6-64,1-2-32,-5-3-32,4-4-64,-4 9 32,5 1 0,-5-2 32,0-4-64,0 0-64,0-9 32,0 5-32,0 0 0,-5-5 0,5-8 0,-4 2 0,4-6 64,-5 0 32,5-2-128,-4-4 32,4 12-64,0 6 0,0-3 64,0 4 0,0-13 64,0 5 32,0-4 32,0-7 0,0 7-160,0 4 32,0-4 0,0-4 64,0-2-32,0 2-32,0 3 32,0-2-32,0 9-96,4 6 64,1-1 32,-5-2 64,4 2 32,-4-7 32,5-1-64,-5 5 32,5 3-64,-5-7 64,0-1-64,0-3-32,0-5 32,0 0-32,0 4 0,0-3 0,0 8 0,5-5 0,-2 4 64,2-3-32,-5 4-32,0-9 32,0-4 32,0-4-32,0 1-32,0-4 32,0-5-32,0 0 0,0-4 128,0 0-64,0-7-736,0 0 384,0-7-704,0-2 6559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6:0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21683 7185 4480,'-5'-5'1664,"5"10"-896,0-5-768,0 0 416,0 0-96,0 0 128,0 0-224,0 0-64,0 0-96,0 0 32,0 0 0,0 0-128,0 4-32,-4 1 32,4 1 64,0 8-64,-5-2-64,5 8-32,0 12 0,-5 5 96,5-2 64,-5 6-64,2-1 0,-2 2 32,5 10 64,-5-3-32,5 0-32,0-2 32,0 7-32,-4 6 0,-1 9 64,5 0-32,0-8 64,0-6-128,0-1 0,0 2 32,0-4 0,0-7 64,0-4 96,0-9-128,0-4-96,0-4 96,0 1 96,0-5-32,0-3-64,0-2 64,-5-3 0,5 1-32,-3-1-64,-2-4 32,5-1-32,0 2-928,0-4-320,-5-2-1024</inkml:trace>
  <inkml:trace contextRef="#ctx0" brushRef="#br0" timeOffset="1">21656 8517 4480,'-5'-4'1760,"0"4"-960,5 0-672,0 0 480,0 0 128,0 0 96,0 0-160,0 0-64,0 0-352,0 0-96,0 0 32,0 0-96,0 0-64,0 0 0,0 0-32,0 0 0,0 0 0,0 0 0,0 0 0,0 0 0,0 0 64,0 0-32,0 0-32,0 0 32,0 0-32,0 0 0,0 0 0,0 0 0,0 0 0,0 0-96,0 0 0,0 0 64,5 4 0,3-1 32,7 2 0,-1-5 0,4 0 0,-1 3 64,15-3 32,10 0 32,-1 0 64,-1 0-96,2 0-64,3 0 64,6 0 0,11 0-32,7 0-64,0 0 96,-7 0 0,26 0-32,-11-3 32,0-2 0,1 2 32,-1-1-160,5 4 32,-4-5 0,0 5 64,-1 0-96,3 0 0,-5-3 96,-8 3 32,-8-5-32,5 5-64,0-4 96,0 4-64,13 0-96,0 0 128,1 0 64,-1-3 32,-5-2 0,3 2-32,-11-2 0,3 5-64,10-4 32,-5 4-64,11-3 64,-11 6-64,5-6-96,-2 3 32,-3-9 32,-3 9 0,3-5 128,1 5-64,-1-3-32,-8 3 0,0-3-32,-9 6 0,9-3 64,-2 0-32,2 0-32,-3 0 32,-7 0-32,-4 0 0,1 0 0,-6 0 0,4-3 0,-3 3 0,4-5 64,-5 5-32,-3-3-96,-6 6 32,1-3 32,0 0 0,3 0 64,5 0-32,6 0 64,-11 0-64,1 0-32,-4 0 32,0-3 32,-5 3-32,0-6 64,0 12-64,-5-12 64,-6 6-64,3-3-32,-2 3 32,7-4-128,-2 4 64,-1-5-32,-2 5 0,-7-3 64,6 3 0,-4-5 0,2 10 0,-2-10 0,0 5 0,-6-3 0,1 6 0,-4-3 128,3 0-64,-9 0-672,6 0 352,-5 0-2656,-3 0 1600,-4-7-2880,2 2 2368</inkml:trace>
  <inkml:trace contextRef="#ctx0" brushRef="#br0" timeOffset="2">21656 7189 4480,'0'-3'1760,"3"3"-960,-3-6-672,0 6 480,0 0-224,0 0 32,0 0-128,5 0 0,0 0-160,0 0 64,-1 0 96,6 0-32,-2-2 32,6-8-32,-1 8 0,5-4 0,14 6 0,6-3-64,-3 0 32,2-2-128,3 2 0,2-3-96,-1 2-96,9-4 64,9 0 64,-3 5 0,2-2 64,1 1-128,5 1 0,9-2-32,-5 1-64,-3 0 96,-3 0 64,7 0 0,8 0 64,-5 0-128,-2 4 0,-7-5 32,18 5 0,-4 0-96,-2-3 64,-17-1 32,6 8 0,9-8 0,-4 4 0,11-8 0,8 8 0,3 0 0,-5-5 0,-12 2 64,-2 6-32,10-6-32,-4 3 32,8-4-32,-4 0 0,22-5 0,-13 9-96,-13-3 0,4-1 64,1-4 64,-6 8 0,3-6 64,-5 12-64,5-6-32,-2 3 32,4-6-32,-10 3 0,2-6-96,-11 4 64,11-2 32,-10 4 0,8 0 64,-8 6-32,3 0-32,-6-3 32,1 2-32,-2-1 0,5-1 0,-12 2 0,1-5 64,-3 4-32,-6-4 64,0 4-64,1-4 64,-1 0-64,-2 0 64,-3 0-64,-8 0 64,0 0-64,-9 0 128,-1 0-96,-3 0 192,-1 0-160,-9-4 192,4 0-192,-3-4 192,-1 4-192,-9-1 96,5 5-96,-5-3-64,0 6 0,0-3-32,0 0 0,0 0 64,0 0-32,0 0-96,0 0 32,0 0 32,5 5 0,-5-5 0,0 0 0,0 0-96,3 4 64,-3-4-32,5 8 0,0 0 64,-1 4 0,-4 3-96,5 2 64,-5 3-32,0 4 0,0 22 128,0-6-32,0 17-96,0-5 32,0 9 32,0-1 0,0 6 0,0-11 0,0 6 0,0-7 0,0 6 0,5 0 0,-2-7 64,2-1-32,-5-12-32,5-3 32,-5 12-32,0 0 0,0-9 0,5-8 0,-5 0 0,0 0 0,0-3 64,4-4-32,-4-5-224,0-4 96,0-8-672,0 4 448,0 1-1792,0-2 1184,0-7-2464,0 4 1888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6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21883 7670 4224,'0'-3'1568,"0"3"-832,0 0-448,0 0 1088,0 0-800,0 0 608,0 0-704,0 0 320,0 0-480,0 0 128,0 0-288,0 3 0,0 5-96,0 4 160,0 2-128,0-2 192,0 3-192,0 2-160,0 3 0,0 0 32,0 6 32,0 8 0,0 12 0,0-2 0,0-4 0,0-3-96,0-2 64,0-6 96,0 0-32,-5-4 128,2-5-96,-7-5-96,6 2 0,-6-8 32,10 2 0,-8-11-96,8 3 64,-10-6-320,10-2 192,-9-7-224,9 4 224,-9-16-64,9 1 128,-9-14 64,9 5 32,-5-14-96,10 14 64,-5-8 32,0 12 0,5-13 0,3 4 0,6-3 0,-1 8 0,2-5 0,2 10 0,2-2-96,-1 9 64,-4-5 32,-1 9 0,0 0-96,1 4 64,1 0-32,-2 7 0,-4 2 64,4 3 0,-3 0 64,4 8-32,-6-1 64,5 10-64,-2 3 320,-3 0-160,-3 0 256,4 0-256,-9-2 160,5 2-192,-10-5 224,5 2-256,-9-5 160,4 4-160,-8-4 64,4 4-96,-9-4 0,4 0-32,-14 0-128,1 2 32,-8-8-608,6 3 352,-3-9-1568,10 8 1024,-5-8-2944,4 0 2112</inkml:trace>
  <inkml:trace contextRef="#ctx0" brushRef="#br0" timeOffset="1">23854 7805 3712,'0'-5'1408,"0"5"-768,0 0-128,0 0 1024,0 0-864,0 0 192,0 0-544,0 0 96,0 0-256,0 0 352,0 5-288,0-5 96,0 9-192,0-3 160,0 8-192,-5 1 96,5 2-96,-5 15 0,5-4-32,-3 10 32,-2 2-64,-5 0-32,10-4 32,-9 0-32,9-4 0,-8-3 0,8 0 0,-10-6 64,10 2-32,-3-4-32,6-6 32,-3-1-32,0 0 0,0-6 128,0 2-64,0-10 32,0 2-32,0-2-64,0 0 32,0-2 32,10 2-32,-2-6-32,1 2 32,1-4-32,3 8 0,6-8-96,3 8 64,7-6 96,3 6-32,0-10-32,-6 10 32,1-4-32,-3 4 0,-2-4-96,5 4 64,-9-3-32,6 3 0,-8-5 128,3 10-32,-6-5-160,6 0 64,-9 0-1376,4 0 800,-1-5-3200,1 5 2144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6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20295 9568 4224,'0'0'1664,"0"0"-896,3 5-480,-3-5 800,0 0-608,0 0 256,0 0-448,0 0 256,0 0-288,0 4 64,0 4-192,0 9 0,0 6-64,0 2 32,0 2-64,-3 2 128,3 3-96,-5 1 32,5 3-32,-5 4-128,2-3 32,-7 7 96,10-2-32,-6-1 128,6-9-96,-3-4 128,6-4-128,-3-8 480,0 0-320,0-8 416,0 0-384,-3-8 32,3 0-192,-5-20 96,5 3-128,-5-15 128,10 9-128,-5-14-32,0 8 0,0-11-192,0 12 96,0-8-32,5 7 32,-2-8 64,7 9 0,-4-7 0,2 6 0,0-3-96,6 12 64,-4-6 32,4 12 0,-1-8-96,0 9 64,1-1-128,-1 5 96,6-3 32,-1 7 32,0-3 0,4 8 0,-2 0-96,-2 5 64,0-5 32,1 3 0,-6 2 64,1 2-32,-6 2-96,2 2 32,-5-3 96,4 1-32,-9 3 128,4 5-96,-8-1 128,4 0-128,-6 0 128,6 0-128,-13-3 192,0 2-160,-14-6 32,8-1-64,-8 1-128,8-3 32,-7-1-736,2-2 384,-8 2-3840,10-1 2336</inkml:trace>
  <inkml:trace contextRef="#ctx0" brushRef="#br0" timeOffset="1">20746 10730 3840,'-6'-5'1472,"6"5"-768,0-28-416,0 21 864,0 7-640,0-14 512,0 14-576,0-3 384,0 3-480,0-3 192,0 6-320,0-3 64,0 0-160,0 3 0,0 11-64,0-2-64,0 7 32,-5 2 32,5 2-32,-5 3-32,10 2 32,-5 4-32,0 5 0,0 7 64,0-4-32,0 0-32,0 1 32,0-1 32,0-2-32,-5-6 64,5-1-64,-3-2 64,3-4-64,-5-1 64,10-1-64,-10 2-32,5-4 32,-5-5-128,10-4 64,-5-8-384,0-4 192,0-4-1920,0-1 1184,0-2-2624,0-1 2016</inkml:trace>
  <inkml:trace contextRef="#ctx0" brushRef="#br0" timeOffset="2">20991 10872 4864,'0'-4'1824,"0"4"-960,3 4-736,-3-4 640,0 0-480,0 0 160,0 0-288,0 0 224,0 0-256,0 0 32,0 3-96,-3-3 96,3 5-96,-10-1 192,7 7-160,-12-2 192,1 3-192,-8 1 96,4 2-96,-6 5-64,7 6 0,-6-3-32,10 6 0,-11-9 64,10 0-32,-4-3-32,9-2 32,-4-7 32,8 4-32,-3-3-32,2-1 32,-2-5 32,8 3-32,-5-6 64,5 3-64,-5-3-32,10 0 32,-5 0 32,0 0-32,0 0 64,8 0-64,-3 0 64,6 0-64,-3 0-32,0 0 32,6 0-32,1 3 0,7 2 64,2 4-32,-2-6-32,4 6 32,-2-1-32,3 4 0,-9 0 0,6-1 0,-8 3 0,3-3 0,-6-2 64,6-2-32,-5 1 128,-1 0-96,-3-4 32,-1 4-32,-4-3-320,3 2 128,-3-2-3488,0-2 2016</inkml:trace>
  <inkml:trace contextRef="#ctx0" brushRef="#br0" timeOffset="3">21300 9261 3968,'0'-8'1472,"0"8"-768,0 0-256,0 0 896,0 0-736,0 0 256,0 0-512,0 0 224,0 0-320,0 0 192,0 0-224,0-5 224,0 5-256,0-4 256,0 4-256,0-3 160,0 3-192,0-5 128,0 10-160,0-5 0,0 0-64,0 0-64,0 7 32,0 1 32,0 4-32,0 16-96,0 1 32,0 8 32,0 3 0,0 1 64,0 0-32,0 2-96,0 2 32,0-1 96,0 2-32,-4 2 64,-2-4-128,4-4 64,-4 9 0,1 12 128,0-4-160,5 4 0,0-9 0,-4-4 0,4 10 0,-4-2 0,4-3 64,-6-6-192,6-7 32,0 2 96,0-1 128,-3-6-96,-7 3-32,10 5 0,-9 11 0,9-7 0,-4 2 64,-2-9-32,3 1-32,-2-1-64,0 5-32,10 4 192,-10-5 96,5-4-192,0-3-32,5 0 0,-10-5 0,15 0-64,-15 0 64,10-3 96,-10 11 32,10 5-128,-10-1-32,5 2 32,-5-6 0,5-5 32,0 2 0,0 1 64,0-6 32,0 2-128,0 9 32,0-8 0,0-7 0,0 2 0,0-7 0,0 2 0,0-1 64,5 0-32,-10 0-32,5 0 32,0 2 32,10-6-96,-15 12-64,10 8 64,-10-8 64,10 1 0,-10-4-32,5-5 32,0-1-32,0-2 64,0-2 96,0-2-224,0 3-96,-5-3 160,5 4 128,0-6-128,0 2-64,0-1-64,0 8 0,0-4 160,0 8 32,0-4 64,-3-4-64,3-3 32,0 0-128,0-2-64,0-3 64,0 1 64,0-1 0,0 0-32,0 0-64,0-4 32,0 0 96,0 0 32,0 2-128,0-4 32,0 2-64,0 0 0,0-4 128,0 4-32,0 1-32,0 0 32,0-1 32,0-2-32,0 3-96,0 0 32,0-6 96,0 5-32,0-3 64,0 2-64,0-2-96,0 3 32,0-4-32,0-1 0,0 2 128,0-1-32,0-4-32,0 5 32,0 6-128,0 1 64,0-3 32,0-1 64,0 1 32,-5-7-32,5 2-64,0 16 32,0-20-32,0 0 0,0 0-352,0-3-160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6:0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19644 9366 9056,'-6'-8'384,"1"1"0,-3-2 0,3 1 0,0 4 160,-3 0-192,3 0 64,1 0-192,-1 0-64,5 4-64,0-6 0,0 6 0,0 0 32,0 0 64,0 0 32,0 0-256,9 0-32,1 0 0,3 0 96,6 0 0,2 0 64,25-3-416,-4 3-192,-1 0 544,4 0 256,0 0-96,6-3-96,21 3-160,-8 0 32,0-5 32,0 2 64,3-3-96,2 4 0,-5 2 32,-5-4 64,-8-4-32,-1 8-32,-1-6 96,1 6-64,0-3-96,1 6 32,-5-3-32,-1 0 0,-5 0 128,-3 0-32,-5 0-32,0 0 32,-5 0-128,0 0 64,0-3 32,5 3 0,0-3-160,0 6 96,-9-6-1600,-4 3 928,-2-5-3008,2 5 2080</inkml:trace>
  <inkml:trace contextRef="#ctx0" brushRef="#br0" timeOffset="1">19644 9358 7456,'0'-7'1120,"0"-1"-608,0 2 32,0 3 96,0 0-224,0-2-64,3 13-192,-3-11-64,0-2-32,0 5 32,0 0 0,5 8 32,-5 4 64,0 13-32,0-1 64,0-1-128,0 6 0,0 4 32,0 0 0,0 7-64,0 3 32,0-2-64,0-1-32,0 1 32,0 4 32,-5-1-32,2 10 64,-3 7-64,1 2 64,5-2-64,0-4-32,0 15 96,0-6 0,-3-5-128,3-1 32,0-11 64,0 3-32,0 9-96,0-4 32,-5 7 32,5-4 0,-5 6 64,0-11-32,-3 8-32,8-8 32,-5 6-32,10-7 0,-10-2 0,5-9 0,-4 11 0,4-2 0,-5 4 0,5-2 0,-5 6 64,5-11-32,-3 3-32,6-3 32,-3 0-32,0-9 0,0 1 0,0-6 0,0 2 0,0-5 0,0 1 0,0 0 0,0 2 0,0-1 0,0 6 0,0-4 0,0 0 0,0 1 0,0-8 64,0-2-32,0 1-32,0-2 32,0 1-128,0-2 64,0-1 32,0 0 0,0 0 0,0 5 0,0-6 64,0 3-32,0-3 64,0-3-64,0-3-32,0 3 32,0-3-32,0 3 0,0-5-96,0 6 64,0-4 32,0 2 0,0-2 0,0 4 0,0-1 0,0 0 0,0 0 0,5 1 0,-5-2-96,0 5 64,0-4 160,0 6-64,0-15-32,5 1 0,-5-3-480,0 2 256,0-3-1472,0 1 928,0-5-3072,0-2 2144</inkml:trace>
  <inkml:trace contextRef="#ctx0" brushRef="#br0" timeOffset="2">19683 9369 4736,'-6'-6'1824,"-4"6"-960,0 6-736,10-6 416,0 0-256,-10 0-32</inkml:trace>
  <inkml:trace contextRef="#ctx0" brushRef="#br0" timeOffset="3">19657 9374 2816,'-18'-16'1120,"18"26"-576,11-4 0,-11-6 448</inkml:trace>
  <inkml:trace contextRef="#ctx0" brushRef="#br0" timeOffset="4">19538 12878 3584,'-9'0'1408,"9"0"-768,0 0-320,0 0 608,0 0-544,0 0 192,0 0-352,0 0 352,9 0-320,1 0 576,3 4-448,1-4 224,-1 5-352,6-2 128,-1 2-224,4-5 128,7 4-160,-2-1 160,5 2-192,0-2 32,-5 2-64,0-5 32,-1 0-64,6 0 64,0 0-64,0 0-32,5 0 32,4 0 32,1 0-32,7-5 64,-4 5-64,2-3 128,-1 3-96,7-5 32,-7 2-32,-6-1 32,3-1-64,-8-3-32,2 8 32,-5-9-128,-5 9 64,1-3 32,2 3 0,-1-3 64,-2-2-32,5-4-32,5 6 32,-2-9-32,2 3 0,-5 1 0,0 0 0,-5 5 64,0-1-32,-3-1-32,-2-7 32,1 4-192,-4 5 32,-2-9-288,-3 3-128,0 1-416,-6-1-192,3 1-608,-3 1-1632,0 2 480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6:0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21952 10491 4608,'0'0'1760,"0"0"-960,0 0-864,0 0 352,0 0-128,0 0 0,0 0-96,0 0 32,0 0-64,0 0 128,0 0 32,0 0 0,0 0 32,0 0-64,0 0 64,0 0-64,0 0 0,3 4-96,2 1 32,-5 1-64,5 3 64,-1 3-64,-4 1 64,5 3-64,0 4 64,0 16 0,-2 8 32,2 10-64,0-10-64,-5 4 32,4-7 32,1 8-32,-5 3-32,0-6 160,0-6 32,0-5-64,0-6-96,0-4 0,0-5 32,5 1-32,-5-7-32,0 0 96,0-2 0,5-4-32,-5-4-64,0-4-64,0 0 32,0 0-1088,0 0-544,3-4-1056</inkml:trace>
  <inkml:trace contextRef="#ctx0" brushRef="#br0" timeOffset="1">22334 10604 5248,'5'-3'2016,"-5"3"-1088,0 0-448,0 0 928,0 0-768,0 0 160,0 0-480,0 0 160,0 0-256,-5 0-64,5 9-96,-8-3-64,-2 8 32,-12 6-32,4 3 0,-9 9 64,3 2-32,-3-10 64,8-1-64,-4-3-32,6 0-64,-2-3 32,6-5-32,-1 1-64,5-6 96,0 2 0,4-4 96,0-2-96,2-3 0,-2 3-32,5 2 0,0-5 0,0 0-64,0 0 0,5 3 0,-2 2 96,7 2 64,-1 1 0,4 1 64,1-1-128,-1 4-64,15 0 64,8 8 64,-4 0 128,0 1 128,0-1-128,0 0-32,0-3-64,0-1-64,-9-4 96,-1 0 0,2 0-128,-8 0 32,13 1 128,-7-6-64,-3 1-32,-6-3-288,1-2-96,-5 3-1440,-5-6-576</inkml:trace>
  <inkml:trace contextRef="#ctx0" brushRef="#br0" timeOffset="2">23868 9201 5248,'0'0'2016,"0"0"-1088,5 0-736,-5 0 896,0 0-640,0 0 576,0 0-608,0 0 352,0 0-448,0 0 192,0 0-288,0 0 64,0 0-160,0 0 0,0 0-64,0 3-128,3 6 32,-3 3-32,0 4 0,0 11 128,0 13-32,0 3 64,5 0-64,-5-2-32,5-4 32,-5-5-32,0-1 0,0-2 64,0 0-32,0-6-32,0-2 32,0-5-32,0-4 0,0-4 64,0 5-32,0-8 64,0-2-64,0-3-32,0 0 32,0 0-32,0 0 0,0-3 0,9-2 0,-1-4-96,7 2 64,7-6-32,2 9 0,2-7 0,2 6 0,-2-2 0,6 2 0,5-4 64,4 9 0,4-8 0,0 8 0,3-7 64,-8 7-32,-3-5-32,-2 5 32,-8-3-32,2 6 0,-7-3 0,-4 5 0,-4-5-224,0 4 128,-2-4-672,2 3 448,-4-3-1856,-2 5 1216,-2-5-2592,2 3 1984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6:09.216"/>
    </inkml:context>
    <inkml:brush xml:id="br0">
      <inkml:brushProperty name="width" value="0.175" units="cm"/>
      <inkml:brushProperty name="height" value="0.175" units="cm"/>
      <inkml:brushProperty name="color" value="#FFA6CC"/>
    </inkml:brush>
  </inkml:definitions>
  <inkml:trace contextRef="#ctx0" brushRef="#br0">12198 4005 1792,'0'0'768,"0"0"-384,-9 0-320,9 0 192,0 0-224,0 0 0,0 0 160,0 0 192,0 0-64,0 0 64,0 0-160,0 0 32,0 0-32,0 0 96,9 0 32,-9 0 96,9 0 64,0 0-32,0 0-32,-9 0-32,17 0-224,1 0 0,-1 0 32,1 0-32,0 0-32,8 0-32,1 0 0,-1 0-160,9 0 32,-8 0 0,-1 0 0,10 0 0,-10 0 64,0 0-32,1 0-32,8 0 32,-8 0-32,-1 0 0,9 0 64,9-9-32,-17 9 64,-1 0-64,10-8 64,-19 8 0,10 0 32,-1 0-160,-8 0 32,0 0 0,-1 0 64,1 0 32,8-10 32,-8 10-64,0 0 32,8-8 0,-8 8 32,-1 0-160,-8 0 32,9-9 64,-1 9 32,1 0-32,8 0-128,-8 0 32,0 0 32,-1 0 0,-8 0-96,9 0 64,-9 0 32,-1 0 64,1 0-32,0 0-32,0 0 32,0 0-32,0 0 0,-9 0 0,8 0 0,-8 0 64,0 0-32,9 0-32,-9 0-64,0 0 32,0 0 32,0 0 0,0 0 0,0 0 64,0 0 96,0 0 64,0 0-96,9 0-32,-9 0-32,0 0 32,0 0-64,0 0-32,0 0-64,9 9 32,-9-9-32,0 0 0,0 0 64,0 0 0,0 0 0,9 8 0,-9-8 0,0 0 0,0 10 0,8-10 0,-8 0-96,0 8 64,0 1 96,9 8 32,-9 1-32,0 9-64,0-10 96,0 1-64,0 0-32,0 8 96,0 0 0,0 1-32,0-10-64,0 1-64,0 9 32,0-10 32,0 1 64,0 0-32,0 8-32,0 10-64,0-10 32,0 0 32,0 1 0,0 0 64,0 7 32,-9-7-128,9 8 32,0-8 0,0-1 0,-8-8 0,8 9 64,0 7-96,0 2 0,0-10 32,0 1 64,0-1-96,0-8 0,-9 9-128,9-10-32,0 10-128,0-1-32,0-8-256,0-1 0,0 1-1088,0-9-1632,0 9 640</inkml:trace>
  <inkml:trace contextRef="#ctx0" brushRef="#br0" timeOffset="1">12120 4147 2688,'0'-9'1056,"0"9"-576,0 0-160,0 0 384,0 0-256,0 0-96,0 0-64,0 0-32,0-9 0,0 9 0,0 0 0,0 0 0,0 0-128,0 0 64,0 0 0,0 0 128,0 0 128,0 0-192,0 0 0,0 0-128,0 0-96,0 0-96,0 0 32,0 0 96,0 9 32,0 0-128,0 0-32,8 0 32,-8 8 64,0 10 0,0-10-32,0 1 32,0 0-32,9-1 0,-9 10 64,0-10-32,0 1-32,0 17-64,0-8 32,0-1 96,0 1 32,0-1-128,0 9 32,0 1 64,0-10 32,0 1-32,0-1-64,0 0 32,0 19 32,0-10-32,0 0 64,0-8-64,0 8 64,0 9-128,0-18 0,0 10 32,0-10 0,0 1 0,0-1 0,0 0 0,0 1 0,-9 8 0,9-8 0,0-1 0,0 1 64,0-1-32,0-8-32,0 8-64,0 1 32,-8-1 32,8-8 64,-10 8-96,2-8 0,8 8 32,0-8 64,0 0-32,-9 8-32,9 0 32,0 1-32,0-1 0,9 1 0,-9-1-96,0 1 64,-9 7 32,9-8 64,0 1-32,0-1-32,0 1-64,0-10 32,0 10 32,0-9 0,0 17 64,0-9 32,0 1-128,0-1 32,0-8 0,0 8 64,0 1-96,0-1 0,0 10 32,0-19 0,0 10 0,0-1 0,0-8 0,-9-1 0,9 1 0,0 8 64,0 1-32,0-9 64,0 8-128,-8 0-64,-2-8-32,10 9 96,0-1 0,-8-8 96,8 8-96,0 1 0,-9-10 32,9 1 64,0 0-32,0-1-32,0 1-64,-9-1 32,9 10 96,0-1 96,0 1-224,0-10 0,0 10 0,0-9 96,0 8 0,0-8-32,0 8-64,0-8 32,0-1 32,-9 10 64,9-10-32,0 1 64,0 0-64,0-1-32,0 1-64,0 0 32,0-10 32,0 10 0,0-9 0,0 0 64,0 8 32,0-8 96,0 0-96,0 9-64,0-10 64,0 10-64,0-9-32,0 0 32,0-9-32,0 9 64,0-1 32,0-8 32,0 9 0,0-9-64,0 0 32,0 0-128,0 0 0,0 0 32,0 0 64,0 9-96,0-9 0,0 0 32,0 0 0,0 0 0,0 0 64,0 0-32,0 0 64,0 0-128,0 9-64,0-9 64,0 9 0,0-9 32,0 9 0,0-9 0,0 0 0,0 8 0,0-8 0,0 0 0,0 9 0,0-9 0,0 9 64,0-9-32,0 0-32,0 9 32,9 0-32,-9-9 0,0 0 0,0 8 0,0 1 0,0-9 0,0 9 0,0-9 0,0 9 0,0-9 0,0 9 64,0-9-32,0 0-32,0 9 32,0-9-32,0 8 0,0-8-96,0 9 64,0-9 32,9 9 0,-9-9 0,0 0 0,0 0 0,0 0 128,0 9 0,9-9-64,-1 0 64,-8 0-96,0 9-32,10-9-64,-10 0-32,0 0 128,0 0 32,0 0-96,0 0 32,8 0 0,-8 0 0,9 0 64,-9 0-96,9 0 0,-9 9 32,8-9 64,-8 0-96,0 0 0,10 0 32,-10 0 0,0 0 0,8 0 64,1 0 32,-9 0 32,9 0-64,-9 0 32,8 0-64,-8 0-32,10 0 32,-2 0 32,1 0-96,0 0 0,0 0 96,0 0 32,-1 0-32,2 0-64,7 0 96,0 0 64,1 0-64,0 0 0,0 0-32,-1 0-64,-8 0 32,17 0-32,-8 0 0,8 0 64,1 0-32,0 0-32,-1-9 32,0 9 32,-8 0-96,8 0 0,1 0 96,0-9 96,-10 0-128,10 9-96,-1-9 32,0 9 0,10 0 32,-10-9 64,0 1 32,10 8 96,-10-9-160,0 0-32,-8 9 64,9 0 32,-10-9-128,1 0 32,8 9 64,1 0 96,-10 0-128,1 0-32,0-9 0,-10 9 0,10 0 0,0 0 64,-9 0-96,8 0 0,-7 0 96,-2 0 32,1 0-128,8 0 32,-7 0 0,-2 0 64,1 0-32,8 0-32,-7 0-64,-2 0 32,1 0 32,0 0 64,0 0-96,-9 0 0,9 0-32,-9 0 0,8 9 128,-8-9 32,9 0-128,0 0 32,-9 0-64,0 0 0,0 0 192,9 0-64,-9 0-32,0 0-96,9 0 32,-9 0 32,0 0 0,0 0 0,0 0 64,0 0-96,8 0 0,-8 0 32,0-9 0,0 9 0,0-8 0,0-1 0,0 0 0,0 0-96,0 0 64,0-8 32,0-10 0,0 1-96,0-1 64,0 1 32,0-1 64,0 1-32,0-9 64,-8-1-64,8 1 64,0 9-64,0-10-32,0 1-64,-9 0-32,9 8 64,0 10 0,0-10 32,0 1 0,0 8 0,0 1 0,0-10-96,0 1 64,0 8 96,0-8 32,0 8-32,0 0 32,0 1-128,0 8 0,0-9 32,0 9 0,0 0 0,0 1 0,0-10 0,0 18 64,0-9-32,0 0-32,0 9-128,0 0 0,0-8-352,0 8-96,0-9-480,0 0-160,0 0-4128,0-9 2208</inkml:trace>
  <inkml:trace contextRef="#ctx0" brushRef="#br0" timeOffset="2">12966 4596 4736,'-17'18'1760,"17"-9"-960,-9 8-928,1-8 256,-2-9-224,2 18 64,-19-9 32,10 8 64,-10 1-32,0 8-160,10 1 0,-18-1 128,-1 9 64,10 1 0,-10-1-64,10 0 96,-9 1 64,0 8 64,-1 0 96,1 0-160,0 0-96,9 0-128,-1 0 32,0 0-32,1-8 0,8-10-640,1 0-256,-1-8-992</inkml:trace>
  <inkml:trace contextRef="#ctx0" brushRef="#br0" timeOffset="3">12394 4746 4224,'0'0'1568,"0"0"-832,0 8-576,0-8 352,0 0-32,0 0 32,0 0-128,0 10 0,0 7-224,-10-8-160,10 9-32,-8-1 32,8 1 0,-9-1 0,0 1 0,0 0 0,-8 8 0,8-8-160,0 8-32,-9-8-256,10 0-128,-2 0-128,2-1 32,-1-8-480,9-1-896,-9 2 288</inkml:trace>
  <inkml:trace contextRef="#ctx0" brushRef="#br0" timeOffset="4">13274 4535 4864,'0'0'1824,"-18"0"-960,10 9-1024,-1 0 224,-8-1-96,7 1-32,-7 9-64,0 0 96,-10 8 0,0 0 32,1 1 64,-10 17 32,10-9-128,-9 9 32,-9 0 128,9 1 160,-9 7-96,0 1-32,-1 0 0,1 0 32,0 9-256,9 0-96,-1-18 160,-8 9 128,9-9-128,0 0 0,-1 0-64,10-9-64,0 1-416,8-1-192,0-9-1024,0-8-768,10-1 1056</inkml:trace>
  <inkml:trace contextRef="#ctx0" brushRef="#br0" timeOffset="5">12878 5284 4992,'-26'9'1824,"0"9"-960,8 8-928,9-8 288,-8-1-160,-1 10 32,0-10-128,-8 27-64,-10-8 64,10 8 0,0 9 32,-18-10 0,8 1 0,-8 9 0,8-9 0,2 9 0,-10-9 0,17 0 0,-8-9 0,8 9-864,0-8-1632,10-10 32</inkml:trace>
  <inkml:trace contextRef="#ctx0" brushRef="#br0" timeOffset="6">12746 5733 5376,'-17'27'2112,"8"-18"-1152,0 17-1120,0-17 384,0 9-192,-8 17-32,-1 0 32,-8 0-32,8 1 0,-8 8 0,-10 0 0,1-9-96,8 9 64,1-8-32,-10 8 0,10-9-96,-9 0 32,8 0-576,1-8-256,8-1-1056</inkml:trace>
  <inkml:trace contextRef="#ctx0" brushRef="#br0" timeOffset="7">12835 6033 3840,'8'0'1472,"-16"9"-768,-1 9-544,9-18 416,-9 9-32,9 8-32,-9 1-192,0-1-64,-8 1-128,8 9-96,-18-10 64,1 18-64,8 1 64,-17-1-64,9 0 64,-10 1 64,1 8 64,0-9 32,-1 0 64,1 1-160,-1-1-32,-8 9-64,18 0-64,-9-9 32,8-8-32,1 8-512,-1-9-128,10 1-672,8-1-1632,-9-8 256</inkml:trace>
  <inkml:trace contextRef="#ctx0" brushRef="#br0" timeOffset="8">12958 6324 6400,'-10'18'2368,"10"-9"-1280,-17 8-1280,17-8 448,-9 0-160,-17 17 96,8 1-160,-8-1-32,-1 1 0,0-1-96,-8 10 64,0 8 32,9-9 64,-10 0-96,10 1 0,0-1 32,-1 0 64,-8 0 32,-1-8 32,10-1-224,0 1-64,8-10-576,0 1-256,0 0-736,1-1-1184,8-8 768</inkml:trace>
  <inkml:trace contextRef="#ctx0" brushRef="#br0" timeOffset="9">13055 6518 5376,'0'0'2112,"0"9"-1152,-18-1-1056,18 2 352,0-10-128,-9 8 64,0 1-96,0 9 0,-8-1-32,8 10-128,-9 0 32,-8 7 32,-1-7 0,-8 8 192,9-8 128,-1 8 32,-8-9 96,8 1-288,-8 0-192,9-1 96,-1-8 0,1 8-352,8 0-128,1 1-384,-1-10-64,0 1-224,9 0-1536,-8 0 96</inkml:trace>
  <inkml:trace contextRef="#ctx0" brushRef="#br0" timeOffset="10">13099 6774 8064,'-9'9'3072,"9"-9"-1664,-9 9-1728,9-9 448,-9 9-384,0-9 0,1 17-384,-1 1-128,0-1 416,0 1-192,-9 0 64,10-1 192,-10-8 64,9 9 160,-8-1 32,8-8-64,0 0 0,-9 9-800,1-9-288,-1 8-800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6:09.227"/>
    </inkml:context>
    <inkml:brush xml:id="br0">
      <inkml:brushProperty name="width" value="0.175" units="cm"/>
      <inkml:brushProperty name="height" value="0.175" units="cm"/>
      <inkml:brushProperty name="color" value="#FFA6CC"/>
    </inkml:brush>
    <inkml:brush xml:id="br1">
      <inkml:brushProperty name="width" value="0.10583" units="cm"/>
      <inkml:brushProperty name="height" value="0.10583" units="cm"/>
    </inkml:brush>
  </inkml:definitions>
  <inkml:trace contextRef="#ctx0" brushRef="#br0">14130 1897 1536,'0'0'608,"0"-9"-320,0 18-288,0-9 160,0 0-96,0 0-64,-10 0 224,10 0 96,0 0 192,-8 0 128,8 0 32,0 0-32,-9 0-192,9 0-128,0 0 32,-9 0 96,9 0 32,0 0 96,0 0-320,0 0 64,0-9 96,0 9-224,0 0-96,9 0 0,0 0 0,-1-9 32,2 9 0,-2 0-160,10 0 32,0 0 64,8-9 32,-8 9 32,8 0 64,0-8-32,10 8 0,-1 0-32,0-9 0,-9 9 0,10 0 0,-1-9-160,0 9 32,-8-9 0,8 9 64,1-9-32,-1 9-32,0 0 32,1-8 32,-2 8 32,2 0 32,-10 0-64,1-9 32,8 9 0,-9 0 32,10 0-64,-10 9 32,10-9-128,-1 0 0,0 0-32,1 0 0,-2 0 64,2 0 0,-1 0 64,0 0 32,9 0 32,-8 0 0,-1 8-64,10-8 32,-11 0-64,10 0-32,-8 0 32,-1 0 32,0 0 32,9 0 96,-8 0-96,-1 0 0,0 0-96,9 0-32,0 0 32,-8 0 64,8 0-32,-9 0 64,0 0-128,9 0 0,-8 0 32,-1 0 64,0-8-32,9 8 64,-8 0-128,-1-9 0,0 9 32,1 0 64,-1 0-96,-8 0 0,-1 0 32,9 0 64,-8-9-32,8 9 64,-8 0-128,-1 0 0,9 0 32,-8 0 0,8 0 0,-8 0 0,-1 0 0,9 0 0,-8 0 0,-1 0 64,0 0-96,1 0 0,0-9 96,7 9 32,-7-9-32,0 9 32,-1-9-128,9 9 0,0 0-32,-8-8 0,0 8 64,-1 0 0,0 0 0,1 0 64,-1-9-32,1 9 64,-1 0-128,10 0 0,-10 0 32,0-9 0,10 9 64,-1 0 32,0 0-128,-9-9-32,1 9 96,8 0 32,-8 0 0,0 0-64,7 0 32,-7 0-32,8 0 0,-8 0 0,8 0 0,1 0 0,-2 0 0,-7 0 0,8 0 64,-8 0 32,0 0-128,-1 0-32,0 0 32,0 0 0,1 0 32,-10 0 0,10 0 0,-9 0 64,9 0-32,-10 0-32,10 0-64,-1 0 32,-8 0 32,-1 0 0,1 0 0,-1 0 0,-8 0 0,9 0 0,-9 0 0,9 0 64,-10 0-32,1 9-32,0-9-64,-1 0 32,2 0 32,-2 0 0,1 0 0,-9 9 0,9-9-96,-1 0 64,10 0 96,-9 0 96,9 9-128,-9-9-96,-1 0 96,1 0 32,0 8-96,9 1-32,-10-9 32,2 0 0,-2 9 32,1-9 64,8 0-96,-7 9 0,7 0 32,0 0 64,-7-9-96,7 8 0,-8 1-32,0-9 0,0 0 64,-1 0 64,-8 0-32,10 0 64,-10 9-64,8-9-32,1 0-64,0 0 32,-9 9-32,8-9 0,2 0 128,-10 0 32,8 0-32,-8 9 32,0-9-128,0 0-64,9 0-32,-9 0 96,0 0 0,0 0 96,0 0-32,0 0 64,0 0-128,0 0 0,0 0 32,0 0 0,0 0 0,0 0 0,0 0 0,0 0 64,0 0-96,0 0 0,9 0 32,-9 0 0,0 0 0,0 8 64,0-8-96,8 9-64,-8-9 64,0 9 0,0-9 32,0 9 0,0 0 0,0-9 0,0 9 0,0-1 64,0 1-32,0 9-32,10-1-64,-10-8 32,0 9-32,0-9 0,0 0 64,0 8 64,0-8-32,0 0-32,0 0 32,0 8-32,0-8 0,0 0 0,0 0-96,0 0 64,0-1 32,0 10 64,0 9-32,0-10-32,0 1-64,0-9 32,0 8 32,0-8 64,0 9-32,0-9 64,0 8-64,0 1-32,0 0-64,0 0 32,0-1 32,0 2 64,0-10-96,0 8 0,0-8 32,0 9 64,-10-9-32,10 8 64,0-8-64,0 9-32,-8-9 32,8-1-32,0 10 0,0 8 0,0-8 0,-9 0 0,9-1 0,0-8 64,0 0-32,0 9-32,0-10 32,0 1 32,-9-9-32,9 18 64,0-18-128,0 9 0,0 0 32,0-1 0,0-8 0,-8 9 0,8 0 0,0 0 64,0 0 32,0-9-32,0 0-64,0 8 32,0 1-128,0 0 64,0-9-32,0 9 0,0-9 64,0 0 0,0 0 64,0 0 32,0 9-192,0-9 0,0 0 96,0 0 128,0 0-96,0 0-32,0 9 0,0-9 0,0 8 0,0-8 0,0 0-96,0 9 64,-10-9 32,10 0 64,0 9-96,0-9 0,0 0 32,0 0 0,0 0 0,0 9 64,0 0-96,0-9 0,0 0-32,0 0 0,0 0 64,0 8 0,0-8-352,0 0-96,0 0-480,0 0-224,0 0-1056,0 0-1696,0 0 864</inkml:trace>
  <inkml:trace contextRef="#ctx0" brushRef="#br0" timeOffset="1">16802 2921 2048,'0'0'768,"9"0"-384,-9 0-160,0 0 224,0 0 32,0 0 128,0 0-160,0 0 0,0 0-256,0 0-64,0 0 64,0 0 32,0 0 256,0 9 64,9 0-64,-9-9 32,9 0-288,0 9 0,8 0 0,-8-9 32,9 0 0,8 0 0,1 0 0,-1 0-128,18 9-32,-9-9 32,-8 0 64,8 0-32,0 8 64,1-16-64,8 8 0,0 0-32,-9 0 0,18 0-64,-18 0 32,9 0-64,1 0 64,-10 0 0,9 0 96,0 0-96,-9 0 0,9-9-32,-8 9 32,8 0-64,-9 0 64,-8 0-64,8 0-32,0 0 32,-8 0-32,-1-9 64,0 18 32,1-9-32,-1 0-64,1 0 96,8 0 0,-8 0 32,8 0 0,-9 0-224,10 0-64,-10 0 64,1 9 96,-1-18 96,0 9 32,1 0-160,-1 0 32,1-9 0,-1 9 0,-8-9 0,8 9 64,-8 0-32,0 0 64,-1-9-128,-8 9 0,9 0 32,-9-9 0,17 9 0,-8 0 0,-10-8 0,10 8 0,-9 0-96,0-9 64,0 9-384,-9 0-224,8 0-704,-8-9-352,10 9-1312</inkml:trace>
  <inkml:trace contextRef="#ctx0" brushRef="#br0" timeOffset="2">14157 1977 384,'-18'0'160,"18"0"-64,0 0-192,0 0 0,0 0-32,0 0 0</inkml:trace>
  <inkml:trace contextRef="#ctx0" brushRef="#br0" timeOffset="3">14121 2974 2560,'9'-8'960,"-9"8"-512,9 0-256,-9 0 352,9-9-224,-9 9-96,8 0-64,1 0 32,0 0 96,0 0 64,9 0 32,-1 0-64,1 0 32,-1 0-128,1 0 32,9 0-160,-1-9-64,9 9 64,-8 0-64,8-9-32,0 9 96,1-9 64,8 9-64,-9-9 0,9 1-32,0 8-64,0-9-64,-8 9 32,8 0 96,-9 0 32,0-9-32,0 9-64,1 0 32,-1 0 32,0 0-96,18 0 0,-17 0 96,-1 0 32,9 0-128,-9-9 32,-8 9-64,8 0 0,0 0 128,0 0 96,-8 0 64,8 0 32,-8 0-224,8 0 0,-9 0-32,10 0 64,-10 0-32,1 0-32,-10 0 32,10 0-32,-10 0-96,10 0 64,-10 0 32,1 0 64,9 0-32,-10 0 64,1 0-128,-1 0 0,-8 0-192,9 0 0,-9 0-1120,8-9-1696,-8 9 384</inkml:trace>
  <inkml:trace contextRef="#ctx0" brushRef="#br0" timeOffset="4">15302 1889 3968,'-8'-9'1568,"8"18"-832,-9-9-864,9 0 256,-9 9-224,1 0 0,-10 0 64,-8 8 64,-1 10 0,0-1-32,-8 1 32,-9 17-32,0 9 0,-9 0 0,9-1-96,-18 10 64,10-9 32,-10 19 64,8-19-32,2-1 64,8 1-64,0-9-32,8-8-64,1-1 32,0-8-1664,17-10-704</inkml:trace>
  <inkml:trace contextRef="#ctx0" brushRef="#br0" timeOffset="5">15047 1747 3328,'0'0'1216,"0"0"-640,0 0-608,0 0 224,0 0-128,0 9 32,0 0-64,-9-1 64,1 10 64,-1 0 128,-9-1-64,9 1-64,-8 0 0,-1 8-32,0 1-64,1-1 32,-1 9-64,-8-8-160,-1 8 0,-8 9 128,8-9 128,-8 10-96,0-1-32,0-9 0,-1 0 0,10 0 0,-1-8 0,1 0-96,8-9 64,1 0-128,8-1-32,0-8-1600</inkml:trace>
  <inkml:trace contextRef="#ctx0" brushRef="#br0" timeOffset="6">14624 1915 1536,'0'0'608,"0"0"-320,0 0-64,-8 0 288,8 0 96,0 0 32,-9 0-96,9 0 64,0 0-128,0 0 32,-9 0-288,9 0-64,-9 0-32,9 9-64,-9-9 32,0 18 0,-8-1 32,-1 1 0,9-1-64,-8 1-64,-1 0-64,0 8 32,-8-8 32,0 0 64,8 8 32,0-8 32,9 9-160,-8-19-32,8 10-64,9-9 96,-9 0-704,0-9-1632,9 8-96</inkml:trace>
  <inkml:trace contextRef="#ctx0" brushRef="#br0" timeOffset="7">16060 2021 2560,'-8'0'1056,"8"9"-576,-18 0-512,18 0 288,-8 0-32,-10 8 96,-8 1-32,-1 8 0,-8 19-160,-1-1-96,-8 0 64,0 9 0,0 1-32,-18 7-64,10-8 32,8 0-32,-1 0-96,10-9 64,-1-9 96,2 1 96,7-19-224,0 10 0,10-18-1568,8 8-640</inkml:trace>
  <inkml:trace contextRef="#ctx0" brushRef="#br0" timeOffset="8">16026 1888 4224,'-18'9'1568,"9"0"-832,-26 8-864,17 1 256,-17 8-224,0 10 64,-9-1 32,-10 18 0,-16 9 0,0 8 0,-1-8-96,-8 19 64,-1-2 32,10-8 0,16-9 0,2-10 64,8-7-32,8-10-32,10-9-768,8-8-352,0 0-416,10-10-128</inkml:trace>
  <inkml:trace contextRef="#ctx0" brushRef="#br0" timeOffset="9">15886 2374 4736,'-10'0'1760,"10"9"-960,-8 0-1024,8-9 320,-9 9-96,0 8 64,-9 1-32,-8 8-32,8 1 32,-17 8-32,8 0 0,1-8-96,0 8 64,-1-17-32,0 8-64,1 1-128,8-18 0,1 8-2336,17-17 480</inkml:trace>
  <inkml:trace contextRef="#ctx0" brushRef="#br0" timeOffset="10">15682 1871 3712,'-17'0'1472,"8"9"-768,-9 9-832,9 0 320,-8 8-320,-19 0 32,1 10 32,-9 8 96,0 8 0,-9 2-32,-9 7 96,1-8 0,8 9-32,-9 1 32,0-1-64,9-10-32,9-8 32,0 0-32,18-8-96,-1-10 64,9 0-1600</inkml:trace>
  <inkml:trace contextRef="#ctx0" brushRef="#br0" timeOffset="11">17270 1897 1408,'9'0'608,"-9"0"-320,0 9-128,0 0 256,-9-1 320,-9 19 192,-8-1 0,-1 1 0,-17 17-320,-9 9-128,-9 0-352,1 0-64,-1 8-64,-9 1 0,10 10 64,-10-11-96,9 1 0,9-9 32,9-9 0,0 0 0,18-17 64,8-1-800,1-8-1728,-1-9-32</inkml:trace>
  <inkml:trace contextRef="#ctx0" brushRef="#br0" timeOffset="12">17076 1738 5504,'0'0'2112,"0"9"-1152,0-9-1120,-10 9 224,-7 17-96,0 1 32,-10-1 0,-8 9 0,-9 1-160,0 8 32,-10 9 128,-7 0 64,-1 0 64,1 0 0,7-9-160,10 0 32,0 0-64,9-18 0,8 1 0,1 0-64,8-9-352,0-9-64,1-1-3328,26 1 2080</inkml:trace>
  <inkml:trace contextRef="#ctx0" brushRef="#br0" timeOffset="13">16546 1932 2432,'0'0'960,"0"0"-512,0 0-192,0 0 416,0 0-96,0 0 32</inkml:trace>
  <inkml:trace contextRef="#ctx0" brushRef="#br0" timeOffset="14">16546 1941 6432,'-18'9'384,"1"0"-160,0 17-64,-1-8-96,-8 8-64,-10-8 32,0 8 32,-8 10 32,10-10-32,-2 9-64,1-8-64,0-1 32,17-8-32,-8 0 0,16-10-704,-7 1-1568,17-9 32</inkml:trace>
  <inkml:trace contextRef="#ctx0" brushRef="#br0" timeOffset="15">15903 2454 2304,'-17'0'864,"17"0"-448,0 9-288,0-9 256,0 0-32,0 9 96,0 0-32,0-1 0,-9 19-160,9-10 0,-9 1-160,0 9-64,-9-10 0,10 10 32,-10-1-96,0-8 0,10-1-32,-10 1 0,9-9-704,0 8-384,0-17-320,18 0-128</inkml:trace>
  <inkml:trace contextRef="#ctx0" brushRef="#br0" timeOffset="16">18593 2100 3456,'-18'9'1312,"9"8"-704,-8 1-704,8 0 256,-9 8-64,-17 0 96,0 10-32,-1-1 64,-8 10-64,-18-10 0,10 19-192,-10-2 32,9-8-64,9 10 0,-9-10 64,18-9 64,-10-8-96,10-1 0,9-8-128,-1-1-32,10-8-1472,-1-1-640</inkml:trace>
  <inkml:trace contextRef="#ctx0" brushRef="#br0" timeOffset="17">18434 1994 3712,'0'9'1408,"0"0"-768,0-1-672,0 1 288,-8 0-160,-1 9 0,-9-1-32,0 10 32,-17 8-128,0 9 0,-9 0 32,0 0 64,-9 9-32,0 10 64,0-1-64,0-9-32,0 0 32,0-1-32,9-16-96,0 8 64,-1-18 32,10 1 64,9-1-544,-1-8-128,1-9-1056,8 0-384</inkml:trace>
  <inkml:trace contextRef="#ctx0" brushRef="#br0" timeOffset="18">18143 1994 2560,'0'9'1056,"-8"0"-576,-10 9-288,0-9 288,1 8-64,-10 10 0,-8 8-224,-18 9-64,0 9 0,-9 0 64,-8 0-160,8 10-32,-9-2 0,9 1 0,-8 0 0,8-9 0,9-9 0,18-9 64,-9 0-384,17-17-192,1 0-1120,8-1-480</inkml:trace>
  <inkml:trace contextRef="#ctx0" brushRef="#br0" timeOffset="19">17667 1941 2304,'9'0'864,"-9"18"-448,-9 8-480,9-17 192,-18 9 32,0-1 128,-8 1 288,-18 26 96,-9 0-128,-18 18-64,10-9-288,-19 8-128,-8 11-32,9-1 32,8-10-32,1 1-32,17-9 32,-9-9-32,9-9 0,18 1-160,-1-10-32,10-8-1472,8-9-768,9-1 1088</inkml:trace>
  <inkml:trace contextRef="#ctx0" brushRef="#br0" timeOffset="20">18611 2771 3200,'-36'17'1216,"19"19"-640,-19-1-1312,19-35-96,-18 17-320,-1 1-128</inkml:trace>
  <inkml:trace contextRef="#ctx0" brushRef="#br0" timeOffset="21">18593 2366 2816,'17'18'1056,"-34"-18"-576,8 0-224,9 9 352,-9 0-224,-9 8 32,1 1-192,-10 0-64,1 8-64,-9 9-96,-1-8 32,1 8 32,-9-9-32,0 10-96,9-10 32,-1 1 32,10-10 64,-1 1-320,1-9-64,8 8-704,9-17-992</inkml:trace>
  <inkml:trace contextRef="#ctx0" brushRef="#br0" timeOffset="22">18583 2621 4864,'0'0'1824,"-8"0"-960,8 18-1088,0-10 320,-9 1-96,0 9 64,-9 9-96,1-10 0,-10 0-480,1 1-128,-1 0-320,10 0-128,-10-1-32,9 0 32,1-7 256,8-2 160</inkml:trace>
  <inkml:trace contextRef="#ctx0" brushRef="#br1" timeOffset="23">14156 2304 1920,'0'8'768,"0"-8"-384,0-8-160,0 8 288,0 0-192,0 0-96,0 0-64,0 0-32,0 0 0,9 0 0,-9-9 128,0 9 96,0-9-64,9 9 0,-9 0-160,0-9-96,8 9 0,2 0-32,-2-9 0,1 9 0,0 0 0,9-8-96,-10 8 64,1-9 96,0 0 32,0 9-128,0-9-32,-1 9 96,2-9 32,-2 9-160,-8 0 0,9 0 96,-9 0 64,9 0-96,-9 0-32,8 0-480,-8 9-128,0-9-864,10 9-288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9:38.941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A0B8B3B4-9094-4373-BFD7-A9C6E6AE5959}" emma:medium="tactile" emma:mode="ink">
          <msink:context xmlns:msink="http://schemas.microsoft.com/ink/2010/main" type="writingRegion" rotatedBoundingBox="23496,12616 28476,12752 28424,14656 23444,14520"/>
        </emma:interpretation>
      </emma:emma>
    </inkml:annotationXML>
    <inkml:traceGroup>
      <inkml:annotationXML>
        <emma:emma xmlns:emma="http://www.w3.org/2003/04/emma" version="1.0">
          <emma:interpretation id="{E62B5E88-F526-40D6-AE40-17703B7BB0EB}" emma:medium="tactile" emma:mode="ink">
            <msink:context xmlns:msink="http://schemas.microsoft.com/ink/2010/main" type="paragraph" rotatedBoundingBox="23496,12616 28476,12752 28424,14656 23444,14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6C57F0-7847-4902-882B-27E765FC52B9}" emma:medium="tactile" emma:mode="ink">
              <msink:context xmlns:msink="http://schemas.microsoft.com/ink/2010/main" type="line" rotatedBoundingBox="23496,12616 28476,12752 28424,14656 23444,14520"/>
            </emma:interpretation>
          </emma:emma>
        </inkml:annotationXML>
        <inkml:traceGroup>
          <inkml:annotationXML>
            <emma:emma xmlns:emma="http://www.w3.org/2003/04/emma" version="1.0">
              <emma:interpretation id="{0BF3BEF5-53A3-408F-B7FE-9F173A21CCF8}" emma:medium="tactile" emma:mode="ink">
                <msink:context xmlns:msink="http://schemas.microsoft.com/ink/2010/main" type="inkWord" rotatedBoundingBox="23486,12971 25322,13021 25294,14042 23458,13992">
                  <msink:destinationLink direction="with" ref="{0D33A367-9E4F-40ED-A961-F845422C24CF}"/>
                </msink:context>
              </emma:interpretation>
              <emma:one-of disjunction-type="recognition" id="oneOf0">
                <emma:interpretation id="interp0" emma:lang="en-CA" emma:confidence="0">
                  <emma:literal>too</emma:literal>
                </emma:interpretation>
                <emma:interpretation id="interp1" emma:lang="en-CA" emma:confidence="0">
                  <emma:literal>to</emma:literal>
                </emma:interpretation>
                <emma:interpretation id="interp2" emma:lang="en-CA" emma:confidence="0">
                  <emma:literal>'too</emma:literal>
                </emma:interpretation>
                <emma:interpretation id="interp3" emma:lang="en-CA" emma:confidence="0">
                  <emma:literal>Foo</emma:literal>
                </emma:interpretation>
                <emma:interpretation id="interp4" emma:lang="en-CA" emma:confidence="0">
                  <emma:literal>"too</emma:literal>
                </emma:interpretation>
              </emma:one-of>
            </emma:emma>
          </inkml:annotationXML>
          <inkml:trace contextRef="#ctx0" brushRef="#br0">23911 14086 12928,'0'0'640,"-17"0"-160,17 18-352,0-1-160,17 18-96,-17 18 96,0 17 0,17 0 96,-17 0-96,0 18-64,-17-1 192,17 1 96,-17-1-192,-19-17 32,19 18 32,-18-36 32,17 1-192,1-18 0,17 0-672,0-52-1056,0 17 96,17-18-1376,-17 1-608,18-1 1888</inkml:trace>
          <inkml:trace contextRef="#ctx0" brushRef="#br0" timeOffset="301">23631 14630 4224,'0'-18'1664,"0"18"-896,0 0-192,0 0 576,0 0-288,18 0-96,-18 0-192,17 0-32,1 0-288,34 0-96,-17 0-32,18 0-64,-18 0 32,17 0-128,1 0 0,17 0 32,-18-18 64,1 18 32,-18 0 32,0 0-512,0-17-128,0 17-608,-17 0-160,-1 0-1440</inkml:trace>
          <inkml:trace contextRef="#ctx0" brushRef="#br0" timeOffset="-218">24017 14314 4736,'-35'-35'1760,"0"0"-960,35-35-96,0 70 640,0-35-96,-35 0 0</inkml:trace>
          <inkml:trace contextRef="#ctx0" brushRef="#br0" timeOffset="885">24349 14594 4224,'0'0'1664,"18"0"-896,-18 0 0,0 0 768,0 0-480,0 0-192,0 0-384,0 0-160,0 0-160,0 0-192,0 0 0,0 0-32,0 18 0,0-18 64,0 34 64,0 2-32,-18 16-32,18-17-64,0 18 32,0-19 32,0 2 0,0 16-96,0-17 64,0 18-32,18-18-64,-18-18 96,17 19 64,1-36 64,-1-18 96,18-17 32,18 18 96,-18-19-32,0-16 0,0-1-96,0 0-32,-17 19-32,-1-19 0,1 18-64,-1 0 32,-17 18 0,0-1 32,0-17-64,-17 18-64,-1-1-64,-17 0-32,0 18 64,0-17 0,-18 17-64,18 0 64,0 0 32,0 0 64,0 0-32,18 0-32,-1 0 96,1 0 0,-1 0-192,18 0 0,18 0-128,-1 17 64,18-17 96,18 0 96,-1 0 0,18 0-32,18-17 96,0 17 64,-18-17-1120,0 17-544,-18-18-1920</inkml:trace>
          <inkml:trace contextRef="#ctx0" brushRef="#br0" timeOffset="1577">25068 14525 6912,'-17'0'2624,"-1"0"-1408,18 17-864,-17 1 672,-1-18-256,18 17 0,-35 1-352,18-18-160,-1 17-160,1 18-160,-1 0 32,18 0-32,0 0 0,18 18 64,-18-18 0,17 17-96,18-17 0,-17 18 64,-1-18 0,18-17 32,-17 17 0,17-18 0,0-34 0,0 17 0,0-18 64,0-17-32,0 0-32,0 0 96,-17-18 64,17 1-64,-35-1-64,17 1 64,-34-1 64,-1 1 0,1 17 64,-18 0-128,0 17-64,0 1-96,0-1 32,-1 18-32,19 0-64,-18 0 0,17 0 96,1 0 0,-1 0 32,18 18-96,0-18 0,18 17 128,-1-17 32,18 0-96,0 0 32,36 0 64,-1 0 32,-18-17-1536,18 17-672,0-18-1568</inkml:trace>
        </inkml:traceGroup>
        <inkml:traceGroup>
          <inkml:annotationXML>
            <emma:emma xmlns:emma="http://www.w3.org/2003/04/emma" version="1.0">
              <emma:interpretation id="{4EE26E7B-651C-43C5-935B-206976C47E74}" emma:medium="tactile" emma:mode="ink">
                <msink:context xmlns:msink="http://schemas.microsoft.com/ink/2010/main" type="inkWord" rotatedBoundingBox="26216,12691 28476,12752 28424,14656 26164,14594"/>
              </emma:interpretation>
              <emma:one-of disjunction-type="recognition" id="oneOf1">
                <emma:interpretation id="interp5" emma:lang="en-CA" emma:confidence="1">
                  <emma:literal>big!</emma:literal>
                </emma:interpretation>
                <emma:interpretation id="interp6" emma:lang="en-CA" emma:confidence="0">
                  <emma:literal>big:</emma:literal>
                </emma:interpretation>
                <emma:interpretation id="interp7" emma:lang="en-CA" emma:confidence="0">
                  <emma:literal>big!!</emma:literal>
                </emma:interpretation>
                <emma:interpretation id="interp8" emma:lang="en-CA" emma:confidence="0">
                  <emma:literal>brig!</emma:literal>
                </emma:interpretation>
                <emma:interpretation id="interp9" emma:lang="en-CA" emma:confidence="0">
                  <emma:literal>brig:</emma:literal>
                </emma:interpretation>
              </emma:one-of>
            </emma:emma>
          </inkml:annotationXML>
          <inkml:trace contextRef="#ctx0" brushRef="#br0" timeOffset="2596">26556 13894 4736,'-18'-18'1760,"18"18"-960,0 0-160,0 0 672,0 0 0,0 0 512,0 0-608,-17 0-640,0 0 0,17 18 0,-18 17-256,18 35-224,0 0-160,-18 18-64,18-1 96,0 1 0,-17 17 32,0 0 64,-1-17 32,18-18-128,-18 0 32,1 0 64,0-35 32,17 0-128,0-18 32,-18-17-64,18 18-64,0-36 160,0 1 96,0-18-32,18 0 0,-18-18-96,17 18-32,18-17 32,-17 17 0,16 17-96,2-17 0,-2 18-32,2-1 96,16 18-64,1-17 32,0 17-96,-1 0-32,0 0 96,-16 17 96,-2-17-128,-16 18 32,0 17-32,-18 0 64,0 17 32,-18 1 32,-17-18 0,0 0 0,0 0 64,0 0 32,0-18 32,0 1 0,0-1-64,0-17 32,-18 0-64,0 0 64,1-17-128,17 17-64,0-18-384,0 1-160,18 17-1152,-1-18-512,18 18-992</inkml:trace>
          <inkml:trace contextRef="#ctx0" brushRef="#br0" timeOffset="2949">27310 14472 4992,'0'0'1920,"0"0"-1024,0 0 160,0 0 1664,-17 18-544,0-18-672,-1 18-480,-17 16-609,18 2-351,-1-2-64,18 19 0,-18 0 0,18-1-96,0 0 64,0 1-128,18-18-31,-18-17-1249,35 16-480,-18-34-2144</inkml:trace>
          <inkml:trace contextRef="#ctx0" brushRef="#br0" timeOffset="3180">27327 14156 9344,'-35'0'3520,"35"35"-1920,0-35-1504,0 0 736,0 0-544,0 0-160,0 0-416,0 35-160,0-35 224,35 35-1504,0 0-672,0-35-1152</inkml:trace>
          <inkml:trace contextRef="#ctx0" brushRef="#br0" timeOffset="3929">27976 14542 7296,'0'-17'2816,"0"17"-1536,0-17-1504,-18 17 2336,18-18-768,-18 18-320,1 0-288,0-18-481,-1 18-95,0 0 32,1 0-96,0 0 0,-19 0-256,-16 18-64,0 0-159,-2-1-1,20 18-32,-19 17 96,18 1-32,0-18 0,18 17-32,-1-16 0,18-2 128,0 2 160,0-19 0,18 0-32,16-17 160,19 0 32,0-17 0,-19 17 32,20-35 0,-20 0 32,2 0-64,16 17-64,-17 1 32,-18-18 32,19 35 32,-19-18 32,-17 18-224,0 36 64,0-2 64,0 19-64,-17 17-64,17 17-32,-18-16 96,18 16 0,-35 1 96,18 17-384,-1-18-96,0-17 32,-16 1 160,-2-1-96,2-35 0,-20 17 0,20-34 128,-2 0 96,2-18 64,-2 0 288,19-18 224,0 0-32,-19-16 0,36-19-64,-17 0 64,17 1 128,0-1 32,17 18-64,1-35 64,17 0-256,18 0-129,-1 0-127,0 0 0,2 18-352,16-36-63,0 35-1121,-18 0-416,18 1-2144</inkml:trace>
          <inkml:trace contextRef="#ctx0" brushRef="#br0" timeOffset="4234">28606 13859 8320,'-17'17'3168,"17"-17"-1728,0 0-992,0 0 896,0 0-320,0 0-33,0 18-415,0-18-128,0 18-256,0 34-192,0-16-32,0 34-32,0 0-64,0 0-1247,0 34-609,0 2-2496</inkml:trace>
          <inkml:trace contextRef="#ctx0" brushRef="#br0" timeOffset="4439">28606 14928 5888,'-35'0'2176,"35"0"-1152,0 0-288,0 0 832,0 35-576,0-35-256,0 0-512,0 0-128,0 0-96,0 0-1216,0 0-512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9:36.757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0D33A367-9E4F-40ED-A961-F845422C24CF}" emma:medium="tactile" emma:mode="ink">
          <msink:context xmlns:msink="http://schemas.microsoft.com/ink/2010/main" type="inkDrawing" rotatedBoundingBox="20569,14727 23002,13494 23176,13836 20743,15069" semanticType="callout" shapeName="Other">
            <msink:sourceLink direction="with" ref="{F4F2722C-444C-4958-9946-FB1163F54113}"/>
            <msink:sourceLink direction="with" ref="{0BF3BEF5-53A3-408F-B7FE-9F173A21CCF8}"/>
          </msink:context>
        </emma:interpretation>
      </emma:emma>
    </inkml:annotationXML>
    <inkml:trace contextRef="#ctx0" brushRef="#br0">20863 16099 5504,'0'0'2112,"0"0"-1152,0 0-224,0 0 768,0 0-288,0 0-64,0 0-576,0 0-288,0 0-160,0-18-128,18 1 32,-1-18-128,18-18 64,18 0-32,-1 1 0,19-36 0,34 1 0,17-1 64,18 1 0,-17-19 0,17 19 64,18-1-96,17 1 0,-17 34 32,-18 1 0,17-1-96,1 18 64,-18 17 96,18 1 32,-18 17-896,-35 17-384,1-17-2400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62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18684 8173 6016,'-6'-4'2272,"6"8"-1216,6 2-736,-6-6 640,0 0-160,0 0 288,0 15-320,0-15-416,0 10 0,0 0 0,16-2-64,17-2-224,2-2-32,-2-4-32,-6 0 0,8 0 64,-9 0 32,3 0 32,-2 0-64,2-10-64,-2 2 32,1-2-32,-1 0 0,8 6 0,-8-3-288,12 7-544,-10 0-64,-2 11-256,-5 3-64,-5-4-2016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9:37.775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22D907AE-C6E4-46B5-BB63-ECC82A96F12C}" emma:medium="tactile" emma:mode="ink">
          <msink:context xmlns:msink="http://schemas.microsoft.com/ink/2010/main" type="writingRegion" rotatedBoundingBox="20599,14468 21493,14468 21493,14923 20599,14923"/>
        </emma:interpretation>
      </emma:emma>
    </inkml:annotationXML>
    <inkml:traceGroup>
      <inkml:annotationXML>
        <emma:emma xmlns:emma="http://www.w3.org/2003/04/emma" version="1.0">
          <emma:interpretation id="{90632999-5E2B-416D-95C3-15518FF2EEBE}" emma:medium="tactile" emma:mode="ink">
            <msink:context xmlns:msink="http://schemas.microsoft.com/ink/2010/main" type="paragraph" rotatedBoundingBox="20599,14468 21493,14468 21493,14923 20599,14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AF3BAE-8BC5-4304-9362-8E909093FE9A}" emma:medium="tactile" emma:mode="ink">
              <msink:context xmlns:msink="http://schemas.microsoft.com/ink/2010/main" type="line" rotatedBoundingBox="20599,14468 21493,14468 21493,14923 20599,14923"/>
            </emma:interpretation>
          </emma:emma>
        </inkml:annotationXML>
        <inkml:traceGroup>
          <inkml:annotationXML>
            <emma:emma xmlns:emma="http://www.w3.org/2003/04/emma" version="1.0">
              <emma:interpretation id="{F4F2722C-444C-4958-9946-FB1163F54113}" emma:medium="tactile" emma:mode="ink">
                <msink:context xmlns:msink="http://schemas.microsoft.com/ink/2010/main" type="inkWord" rotatedBoundingBox="20599,14468 21493,14468 21493,14923 20599,14923">
                  <msink:destinationLink direction="with" ref="{0D33A367-9E4F-40ED-A961-F845422C24CF}"/>
                </msink:context>
              </emma:interpretation>
              <emma:one-of disjunction-type="recognition" id="oneOf0">
                <emma:interpretation id="interp0" emma:lang="en-CA" emma:confidence="0">
                  <emma:literal>u</emma:literal>
                </emma:interpretation>
                <emma:interpretation id="interp1" emma:lang="en-CA" emma:confidence="0">
                  <emma:literal>n</emma:literal>
                </emma:interpretation>
                <emma:interpretation id="interp2" emma:lang="en-CA" emma:confidence="0">
                  <emma:literal>-</emma:literal>
                </emma:interpretation>
                <emma:interpretation id="interp3" emma:lang="en-CA" emma:confidence="0">
                  <emma:literal>U</emma:literal>
                </emma:interpretation>
                <emma:interpretation id="interp4" emma:lang="en-CA" emma:confidence="0">
                  <emma:literal>•</emma:literal>
                </emma:interpretation>
              </emma:one-of>
            </emma:emma>
          </inkml:annotationXML>
          <inkml:trace contextRef="#ctx0" brushRef="#br0">20898 15592 4480,'0'-17'1664,"0"34"-896,0-34-64,0 17 736,0 0-96,0 0 0,0 0-320,0 0-96,0 0-512,0 0-192,0 0-64,0 0-96,0 0-64,0 0 32,0 0-32,0 0 0,0 17 0,0-17 0,0 36 0,0-2 0,-18-16 0,1 34 0,17 1 0,-35-18 0,17 17 0,1-16 0,17-2 0,-17 2 0,17-19 0,-18 1-96,18-1 0,18-17-32,-18 0 96,17 0 0,0 0 224,1-17 192,17 17-192,0-18-96,0 1-160,18 17 32,-1-36 32,1 19 64,0 17-96,-19-17 0,19 17 32,17-18 0,-17 0 64,17 18 32,-18-17-128,-17 0-32,0 17 96,0-18 32,-17 18 0,-1 0 32,19-18-1120,-36 1-416,0 0-2464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09:28.042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AF1D054E-5D8D-40E7-80EB-5106460255C6}" emma:medium="tactile" emma:mode="ink">
          <msink:context xmlns:msink="http://schemas.microsoft.com/ink/2010/main" type="writingRegion" rotatedBoundingBox="16755,16790 22230,16657 22241,17120 16766,17253"/>
        </emma:interpretation>
      </emma:emma>
    </inkml:annotationXML>
    <inkml:traceGroup>
      <inkml:annotationXML>
        <emma:emma xmlns:emma="http://www.w3.org/2003/04/emma" version="1.0">
          <emma:interpretation id="{4E7DAFFB-FAE6-45DA-81F2-E1B3F6D4A7AE}" emma:medium="tactile" emma:mode="ink">
            <msink:context xmlns:msink="http://schemas.microsoft.com/ink/2010/main" type="paragraph" rotatedBoundingBox="16755,16790 22230,16657 22241,17120 16766,17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1569C1-F5B5-4E74-A116-7D4DA534E109}" emma:medium="tactile" emma:mode="ink">
              <msink:context xmlns:msink="http://schemas.microsoft.com/ink/2010/main" type="line" rotatedBoundingBox="16755,16790 22230,16657 22241,17120 16766,17253"/>
            </emma:interpretation>
          </emma:emma>
        </inkml:annotationXML>
        <inkml:traceGroup>
          <inkml:annotationXML>
            <emma:emma xmlns:emma="http://www.w3.org/2003/04/emma" version="1.0">
              <emma:interpretation id="{DEE51BF4-8AA6-4AF4-8518-E96231026F68}" emma:medium="tactile" emma:mode="ink">
                <msink:context xmlns:msink="http://schemas.microsoft.com/ink/2010/main" type="inkWord" rotatedBoundingBox="16755,16790 22230,16657 22241,17120 16766,17253"/>
              </emma:interpretation>
              <emma:one-of disjunction-type="recognition" id="oneOf0">
                <emma:interpretation id="interp0" emma:lang="en-CA" emma:confidence="0">
                  <emma:literal>m</emma:literal>
                </emma:interpretation>
                <emma:interpretation id="interp1" emma:lang="en-CA" emma:confidence="0">
                  <emma:literal>z</emma:literal>
                </emma:interpretation>
                <emma:interpretation id="interp2" emma:lang="en-CA" emma:confidence="0">
                  <emma:literal>w</emma:literal>
                </emma:interpretation>
                <emma:interpretation id="interp3" emma:lang="en-CA" emma:confidence="0">
                  <emma:literal>Z</emma:literal>
                </emma:interpretation>
                <emma:interpretation id="interp4" emma:lang="en-CA" emma:confidence="0">
                  <emma:literal>W</emma:literal>
                </emma:interpretation>
              </emma:one-of>
            </emma:emma>
          </inkml:annotationXML>
          <inkml:trace contextRef="#ctx0" brushRef="#br0">16922 18219 2688,'0'0'1056,"0"0"-576,35 0-576,-35 0 1152,0-35-384,0 35-160,0 0-96</inkml:trace>
          <inkml:trace contextRef="#ctx0" brushRef="#br0" timeOffset="1786">16940 18185 7424,'0'0'512,"0"0"-256,0 0 64,0 0 0,0 0 32,0 0 256,18 0 64,-1-18-192,1 18-192,-1-17-96,1-1-64,0 1 0,-18-1-64,17 1 32,1-1-64,17-17-32,-18 35 96,1-18 0,-1 1 32,18-1 0,0 18 0,0-17 64,0-1 32,-17 18 32,17-17-128,-18 17-32,1 0-32,-1 0-64,1 0 32,-1 17 32,-17-17-32,18 18 64,-18-1-128,17 1 0,1 17 32,-18 0 64,17-17-32,-17 17 64,18-18 0,-18 18 96,18-17-96,-1-18 0,-17 17-96,35 1 32,-17-18 64,-1 0-32,18 17-64,-17-17 96,-1 0-64,18 0 64,-17 0-64,-1 0-32,1 0 96,-1 0 0,1-17-32,-1 17-64,1-18 32,17 18-32,-18-17 0,18-1 64,0 1-32,0-1-32,1 1 32,-1-1-32,-18 18 0,18-17 0,-17-1 0,-1 18 64,1-17 32,-1 17 32,1-18-64,-1 18 32,18 0-64,0 0-32,0 0 32,0 0 32,18-18-96,-18 18-64,0 0 64,-18 0 64,19 0 0,-1 0-32,-18 0 32,1 0 32,-1 0-32,1 18-32,-1-18 32,1 0-32,-1 18 0,1-1 0,17 18 0,-18-17 0,18 17 0,-17-18 64,-1 1 32,1-18 32,-1 17 0,1 1 64,-1-18-97,1 0 1,-1 17 96,1-17 32,-1 0-96,1 0-32,-18 0-96,17 0-32,1-17 32,0 17 0,-1 0 0,1-18 0,34 1 0,-17-1 64,0 1-96,0-1 0,0 1-32,0-1 0,0 1 128,0-1 32,0 1-128,18-1-32,-18 18 32,18-18 0,-18 18 32,-18-17 64,18 17-32,0 0-32,-17 0-64,17 0 32,-18 0 32,1 0 64,17 0-32,-18 0 64,18 0-64,0 17-32,-17-17 32,17 18-32,-18-18 0,1 0 0,17 18-96,-18-1 64,1-17 32,0 18 64,-1-1 32,1 1-128,-1-1 32,1 1 0,-1-1 0,18-17-96,-35 18 64,35-1 160,0 1-192,18-1-32,-36-17 96,18 18 128,-17-1-32,17-17-64,-18 0-96,18 0 32,-17 0 96,-1 0 96,1 0-64,17 0-64,-17-17 128,17 17 32,0-18-64,0 1-32,0-1-96,-18-17-96,18 0-32,0 18 96,0-18 64,-17 17 64,17-17-128,-18 17 32,36 1 0,-18-1 0,17 1 0,-16-1 64,-1 1-32,0 17 64,-18-18-128,18 18-64,-17-17 64,17 17 64,-18 0-64,18 0-64,-17-18 64,17 18 64,0 18 64,0-18 32,-18 0-64,18 17-64,-17-17-64,17 18-32,-18-18 64,19 17 0,-19 1-64,18-1 64,-17 1 96,17-18 32,-18 17-32,18 1 32,18-18-64,-18 0-32,0 18 32,0-18-32,0 0 128,-18 0 160,18 0-160,-17-18-64,17 18-32,-18 0-32,1 0 0,17-18 0,-17 18-352,17-17-96,0 17-64,-18-18 0,1 1-223,17-1-1,-18 1-480,1-1-160,-1-34-2016,1 17-1472,0-18 2048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32:4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19735 5558 4480,'5'3'1760,"-5"-3"-960,3 8-384,2-11 1024,3-2-800,3 2 544,-3 3-704,-3 0 384,4 3-512,-9-3 128,0 0-320,0 5 64,5 7-128,0 5 224,-2 3-192,2 0 160,6 0-160,-3 0 0,0 0-64,-3 4 224,4 0-160,-5 4 96,2 1-128,-2 8 96,0 3-128,-4 4 192,5 2-160,-5-6 96,0 0-96,0 12 0,0-3-32,0 3 32,0-3-64,0-4-32,0-1 32,0 1-128,0-4 64,0 14 32,5-6 0,-5 3 64,4 2-32,-4-1-96,0-2 32,0 7 96,0-1-32,0-2 63,0-6-63,0 3-95,4-6 31,-4 9-32,0-1 0,0 7 128,0-9-32,0 0 63,0-3-63,0 8-32,6-5 32,-6 5-127,0-1 63,0 1 32,4-5 0,-4 10 63,0-1-31,0 7-32,0-11 32,0 3-32,0-8 0,0 6 64,0-1-32,0 3-32,0-8 32,0 0-32,0-6 0,0 15 0,0-4 0,0-2 0,0-1 0,0-7 0,0 2 0,-4 20 0,-2 0 0,-2-8 0,8-9 0,-5 2 64,10-11-32,-5 3 64,0-6-64,-5 9-96,5-2 32,-5 7 32,10-10 0,-5-8 0,0 0 0,0 4 0,0 6 0,0 2 0,0-4 0,0 2 0,0-6 0,0 0 64,0-4-32,0 5 64,0 3-64,0 9-32,0 1 32,0-8-32,0-5 0,0 16 0,5-5 0,-5-6 0,4-6 0,-4 4 64,4-4-32,-4 6-32,0-6 32,0-3-32,0-2 0,0 6 64,0 4-32,0-1 64,0-4-64,0 1-32,6-8 32,-6 3-32,4-4 0,-4 5 64,4-5-32,-4 4-32,0 2 32,0-3-32,0-3 0,0 1 0,0-4 0,0-2 256,0 2-128,0-4-32,0 2-64,0 6-320,0-4 160,0-9 128,0 0 0,0 4-64,0 4 32,0-4 32,6 1 0,-6-1 256,0 1-128,0 2-32,0 7-64,0-11-320,0 2 224,0-4 96,0 2 0,0-2-32,0 2 32,0 11 96,0-2-64,0-9-32,0 2 0,0-4-192,0-1 96,0-5 32,0 2 32,0-6 0,0 3 0,0-2-224,0 3 128,0-7-512,0 1 320,0-1-1279,0 1 895,0-3-3456,0 2 2304,0 1-2496,0 2 2464</inkml:trace>
  <inkml:trace contextRef="#ctx0" brushRef="#br0" timeOffset="1">13160 5760 1792,'-21'0'768,"21"0"-384,0 0-96,0 0 704,0 0-544,0 0 288,0 0-448,0 0 0,0 0-192,0-4 160,0 4-160,0-5 192,4 2 96,5 6-192,-9-6 256,0 3-256,0-5 320,0 5-288,0-3 448,0 3-384,0-3 288,0 6-320,0-6 0,8 3-160,-8-9 96,5 9-128,-5-5 256,0 5-192,0-4 320,10 1-256,-6-5 256,1 8-256,0-9-32,-2 9-96,-3-3 96,5 6-96,-5-3 256,0 0-192,-5 0 160,5 0-160,-3 0 224,6 0-224,-3 0 160,0 0-160,0 0 0,5 0-64,-5 0 96,0 0-96,0 0 192,0 0-160,0 0 32,0 0-64,0 0-64,0 0 32,0 4-32,0 1 0,0-2-96,5 2 64,-1 2 32,1 7 0,-5-8 64,0 7-32,0 3 64,5 1-64,-5-6 64,0 6-64,0-2 64,0 6-64,0 4-32,0 3 32,0 1-32,0 3 0,0-8 0,8 0 0,-3 0 0,0 1 0,-5-1 0,0 0 0,0 1 0,0 4 0,0-2 0,0 6 0,0-4 63,0-6-31,0 0-32,9 3 32,-9-6-127,0 4 63,-5-4 32,1 5 0,-1-5 0,10 4 0,-5 1 63,0-2-31,0 3-32,9-3 32,-4 6-32,0-1 0,-2 4 0,2-3 0,-5 0 64,0-2-32,0 1-32,0 1 32,0-1-32,0 1 0,0 0 64,0-2-32,0 1-96,0 1 32,0-1 32,6-4 0,-6 1 0,0 4 0,0-2 0,0 1 0,0 1 0,3 0 0,-3 3 0,0-1 0,0 6 0,0-5 0,0 2 64,0-2-32,0 0 64,0 0-64,-3 5-96,-3-5 32,-2 5-32,3-5 0,-5 0 128,10 2-32,-9-3-32,9 1 32,-5 0-128,10-3 64,-10 3 96,5-4-32,-3 9 64,3 7-64,-5 2-32,5-3 32,-10-2 32,6-1-32,-9 0-96,8 1 32,-4 8-32,9-4 0,-10-1 64,10-4 0,-8 1 0,8-1 0,-5 5 0,5-4 0,-5 7 64,10 1-32,-5-5-32,0 0 32,-5 2-32,5-3 0,-4 6 0,8-1 0,-4 5 0,0-4 0,0 0 0,0-4 0,0-1 0,0 1 0,0 7 0,0-3 0,0 11 0,0-7 0,0 4 64,0-5-32,0 5-32,0-10 32,0 2-128,0-4 64,0-1 32,0-4 0,0 1 64,0-4-32,0 0-32,0-1 32,0 4-32,0 5 0,0-1 64,0-4-32,0 9-32,0-3 32,0 0-32,0 3 0,0-3 0,0-6 0,0 0-96,0-2 64,5-3 32,3 2 0,2-5 0,-1 0 0,-4 2 0,0-2 0,-5 3 0,3 7 0,-3-2 0,0-4 0,-3 0 0,3-4 0,-5 9 64,10-1-32,-5 1-32,3-1 32,-3-3-32,5-5 0,-5 0 0,0-4 0,-5 1 64,2-4-32,-7-1-96,10-4 32,-9 4 96,9 4-32,0 1-32,9 3 32,-9 5-128,0-5 64,-4 5 32,8-5 0,-4 0 0,0 1 0,-4-1 64,-1 4-32,0 0-32,5 2 32,0-6-32,10-4 0,-6 1 0,1 0 0,0-2-96,-2 1 64,2 1 32,0-6 0,-5 5 64,4 1-32,-4 0-96,0 3 32,0 5 32,0-8 0,0-1 0,0-4 0,0-1-96,0 6 64,0-4-192,0-1 128,0-7-96,0-3 97,0 3-65,0 3 64,0 1-160,0-1 160,0-3-384,0 3 256,0-8-736,0 0 544,0-8-2208,0-1 1472,0-6-2880,0 3 2272</inkml:trace>
  <inkml:trace contextRef="#ctx0" brushRef="#br0" timeOffset="2">13101 5723 4224,'-3'-7'1664,"3"10"-896,0-3-352,0 0 608,0 0-32,0 0 64,0 0-160,0 0 0,0 0-512,3-3 128,-3 3 64,0 0-192,5 0 32,0 0-192,-5 0 32,3-5-224,3 5-32,2-3 64,2 3 32,4-9 32,-1 9 0,1 0 0,9-3 0,-4 3 64,-2-5 32,1 5-96,0 0-96,1 0 0,3 0-32,1 0 0,4 0 64,-3 0-32,16 0 64,-3 0 0,-1 0-128,-4 0 32,-1 0 64,1 0 32,0 0-33,0 0 33,0 0-64,0 0-32,5 0 32,4-3 32,-1-2 32,2 5 32,-2 0-160,6 0 32,-6 0-64,6 5 0,4-2 128,-5-3 96,1 0-64,-1 0 0,-3 0-32,4 0-64,-1 0 32,6 0 32,3-3-96,-4-2 0,0-2 96,-1 7 32,-1 0-32,5 0-64,1 3-64,-7-3 32,-2 0 96,1 0 96,-6-3-128,6 3-32,-1 0 0,-4 0 0,6 0 0,12-5 0,-6 5 64,-2 0 32,-1-4-192,4 4 0,2 4 32,-8-4 96,3-9 64,0 9 32,-1 0-160,-1 0-32,-2 0 32,2 5 64,10-5-64,-4 0 0,-1 0 32,1 0 64,5 0-32,-2 0-32,1 0-256,-3 0-160,-3 0 480,8 0 256,-12 4 224,6-4 64,4-4-608,0 4-288,-4 0 128,-6 0 32,2 0 128,4 4 0,-1-4 0,-3 0 0,-1 0 0,-1 0 0,1 0 64,1 0 32,8 5-192,9-10 0,-3 1 32,-11-1 32,-1 2 160,-2 3 64,-6 0-160,14-8 0,-8 13-96,-1-2-64,0 5 512,-9-8 256,1-11-704,-2 2-320,-8 4 160,9 10 96,4-5 96,10-5 224,-6 2 192,2-1-480,-6 4-160,1-5 128,4 14 32,-5-13 160,-2 11-96,-8-10 0,-3-1 32,0 11 64,5-10-96,-2-1 0,-3-1 96,0 5-32,5-3-96,0 6 32,4-6-128,-1 3 96,5-5 96,-3 5 0,-1 0 192,-4 0-320,-2 0-96,7 0 224,-1 0 128,-5 0-64,-4 0-64,-5 0 64,0 0-64,-3-3-32,-7 3 96,15 0 0,-4-4-544,-1 4 256,-5-5 64,7 10 96,-3-13 448,1 3-224,-3-7-352,-2 9 64,2-3 0,-3 6 96,3-3 256,3 3-128,-9-5 32,4 5-96,-3-3-64,4 6 32,-9-6 32,-1 3-32,0-3 64,6 3-64,-11 0-32,2 0 96,-10 0 0,0 0-32,0-5-832,0 5 416,0-4-2463,0 4 1567,-5-5-1280,-3 5-1216,-2 9-640</inkml:trace>
  <inkml:trace contextRef="#ctx0" brushRef="#br0" timeOffset="3">13453 12206 5888,'-5'-8'2272,"5"16"-1216,0-4-1440,0-4 320,0 0-64,0 0 128,0 0 160,0 0 128,0 0-128,0 0 320,0 0 160,0 0 160,0-4 64,0 4-96,0 0-96,0 0-288,5 0-96,3 0-96,-8 0-32,5 0-96,22 4-64,0-2 32,0 4-32,1-6 64,-1 3-32,5-3 64,4 5 0,1-5 96,13 0 96,-4 0 64,-1-5-96,24 2 0,12 3-96,-12 0-1,-11-6-31,-2 4 64,-2 2-96,-4-4-64,1 4 0,3-5-32,5 2 0,0-3 64,-4 3 96,-1 0 64,-4-3-192,6 4 0,-2 2 32,1-12 32,-6 12-32,1-9 32,-4 1-64,-1-1-32,1 5-64,4 0 32,9 0 96,-3 12 96,-2-4-64,-4 2 0,0-3 32,4 0 0,2 2-160,-7-2 32,-4 3 0,-3-6 0,-2 3 0,1-15 64,1 15 32,-7-11 96,12 13-96,2-5-64,-4 0 0,1 0-32,-4 3 0,-2 3 64,1-6-32,6 0-32,-2 3 96,-5 0 0,1 3-32,-4-6 32,0 0-64,3 0-32,-3 0-64,-5 0 32,-1 0 32,0 0 64,7 0-96,2 0 0,-3 0 96,0 0 32,-2-6 32,2 3 64,0 3-96,-1 0-64,6-12 0,-2 15-32,-3-11-96,-2 2 64,-3-4 32,0 6 64,0 0-96,-5 1 0,5-2 96,0 5 32,0 0-32,-5 0 32,10 12 0,3-16 32,3 12-160,-3-4 32,-3-12 0,-2 4 0,2 12-96,0-4 64,9 5 32,-1-1 64,-4-5-32,-4-11-32,-1 2 96,0-4 0,-4 6-128,5 0 32,-5 1 0,0 3 64,3 7-32,11-11-32,-5 1 32,0-2-32,-4 5 64,3 8 96,-2 0-64,-3-4-64,2 2 0,8 0-32,-8-12 0,-2-4 64,-3 6-32,0 0 64,-5 1-64,2-2-32,-2 17 32,0-16 32,0 1-96,1-2 0,-1 17 32,5-16 0,9 12 0,-4-12 0,3 0 0,-3 1 64,-5-2-32,0 2 64,0 3-64,-5 0 64,0 0 0,13 0 32,-3 0-160,-5-5 32,-5 5 0,1-4 64,-6 4-96,2 0 0,-2 0-32,2-12 0,-3 12 128,3-8 32,-2-4-128,1 4 32,-4 3 0,-2 2 0,11-1 64,-6 0 32,5 4-128,2 0-32,-8 0 96,3-4 32,-2 4 0,1-6-64,-4 6 32,-2 0 32,1 0-32,6-2-32,-6 2 32,-1 0-32,1-4-96,9-1 64,5 2 160,-3-2 64,-7 5-160,2 0 0,-6-4-32,-1 4 64,1 0-96,-4 0 0,-1 0 32,2 0 64,-1 0-32,-1 0-32,1 0 32,-1 0-32,6 0 0,-6 0 64,-4-3-32,1 3 64,-2-6-128,2 6-64,-6 0 128,1 0 96,-5 0-32,5 0-64,-2 0-448,-3-2-128,0-4-640,0 3-288,0 0-960,0-11-479,0-1-1697</inkml:trace>
  <inkml:trace contextRef="#ctx0" brushRef="#br0" timeOffset="4">13840 12250 11392,'118'-3'4288,"-91"3"-2305,-22-17-2239,8 14 672,11-2-352,3 1 32,23 4-128,-9 0 0,-1-5 224,69 14-32,-26-13 96,-6 4-160,-10-8 0,-6 5-32,7-6 96,-5 9-96,6-5 32,-10 10-32,0-10 32,-4 5-64,13-3-32,-4-1 32,13-1 32,-13 5-32,5-3 64,-7 3-64,8-5 64,-12 5-64,6 0-32,-5 5 32,5-14-32,0 6 0,5-11 0,-7 11 0,12 0 64,-6 3-32,5-5 64,-5 5-64,6 0-32,-7 8 32,2-8 32,-10 0-32,0-12 64,0 4-64,9-1-96,-3 6 32</inkml:trace>
  <inkml:trace contextRef="#ctx0" brushRef="#br0" timeOffset="5">17477 12178 13312,'54'-8'4991,"-54"8"-2687,27-61-2688,-8 53 768,8-4-384,4-5 0,6 14 0,4-6 0,4 9 0,6-3 0,-6 3 0,14-5 0,2 10 0,3-5 64,-6 0-32,6-5-32,-5 5 32,0-4-32,-5 8 0,1-4 0,-9 0 0,-1-4 0,1 4 0,4-5 0,-4 10 0,8-5 0,-4 0 0,0 0 64,-4 0-32,-6 0-32,-3 0 32,4-5 32,-5 5-32,2-6-32,-3 6 32,-3-5-32,-5 10 0,2-5 64,-8 0-32,3 0 64,-2 0-64,-4 0 64,6 0-64,-8 0-96,3 0 32,-6 0 32,6 0 0,-6 0 0,1 0 0,1 0-96,-1 0 64,-6-5-256,1 5 160,-4-4-672,5 4 480,-2-4-928,1 8 704,-9-8-1375,5 4 1087,0-4-4032,0 0 2688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32:46.995"/>
    </inkml:context>
    <inkml:brush xml:id="br0">
      <inkml:brushProperty name="width" value="0.175" units="cm"/>
      <inkml:brushProperty name="height" value="0.175" units="cm"/>
      <inkml:brushProperty name="color" value="#FFF200"/>
    </inkml:brush>
  </inkml:definitions>
  <inkml:trace contextRef="#ctx0" brushRef="#br0">13279 9260 5632,'0'0'2112,"0"0"-1152,0 4-640,0-4 896,0 0-672,0 0 64,0 0-352,3 0-32,3 0-128,-1 0 96,0 0-128,3 0 128,0 0-128,8 0 192,-3 0-160,0 0 96,6 0-96,3 0 160,5 0-160,1 0 192,4 0-192,-2 0 96,-1 0-96,-2-4 96,0 4-128,0-4 32,5 4-32,0-4-64,0 4 32,5-8 32,0 8-32,3-4-32,1 8 32,0-4-32,5 0 0,-10 0 64,9 0-32,6 0-32,-6 0 32,-4 0-32,1 0 0,-6 0 64,0 0-32,1 0-32,-2 0 32,2 0-128,-5 0 64,5 3 96,11 2 32,0-1-32,-3-4 32,0 4-64,-4-4-32,4 0 32,1 0-32,-4 0 0,-2 0 0,-2 4 64,-3-4 32,-4 4-128,7-4 32,-12 0 64,12 0 32,-3 0-32,10 0 32,6 0-64,0 0 64,-7 0-64,-2 0 64,-1 0 0,-6 0 32,21 0-64,-10 0-128,-6 0 32,2 0 96,-2-4 96,-3 4-65,-1-4-63,1 4 0,-2-4-32,2 0 64,9-1 96,-1 2-64,-3-1-64,-2 4 0,1-4 32,-5 0-32,2-1 64,2 2-64,0-1-32,-3-1 32,0 2 32,-5-2-32,-2 2 64,8-1-128,-6-1 0,0 5 32,0-3 64,0 3-32,-6-6-32,1 3 32,6 0-32,3-2 0,-4 2 0,-5-3 0,0 6 64,5 0-32,-8 0-32,-3 0 96,-2-3-64,-1 3-32,-4 0 96,0 0 0,-4 0-128,-2 0 32,0 0-224,2 0 0,-2 3-672,3-3-287,-2 0-1249,1 0-416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32:46.996"/>
    </inkml:context>
    <inkml:brush xml:id="br0">
      <inkml:brushProperty name="width" value="0.175" units="cm"/>
      <inkml:brushProperty name="height" value="0.175" units="cm"/>
      <inkml:brushProperty name="color" value="#FFF200"/>
    </inkml:brush>
  </inkml:definitions>
  <inkml:trace contextRef="#ctx0" brushRef="#br0">18863 5912 3456,'0'-5'1312,"0"5"-704,0 0-224,0 0 640,0 0-576,0 0 160,0 0-384,0 0 128,0 0-192,0 0 0,0 0-96,0 5 32,0-2-64,0 1 128,0 1-96,0-2 192,0 6-160,0 2 192,0 2-192,0-5 96,0 5-96,0-1 96,0-1-128,0 10 128,0-1-128,0 8 192,0 1-160,0 3 96,0 0-96,0 0 160,0-3-160,0-1 192,0-3-192,0-1 96,0-1-96,0 6 0,0 5-32,0-3 32,0 1-64,0-3 64,0-5-64,0 1 64,0 3-64,0-1-32,0-1 32,0 2-32,0 8 0,0 0 0,0 2 0,0-3 0,0 2 0,0-5-96,0 0 64,0-4 96,4 1-32,-4 0 128,0-6-96,0 11 32,5-2-32,-5 3-64,5 2 32,-5-5-128,3 2 64,-3-7 160,0 1-64,0 1 32,5-1-32,-5 1 32,5 6-64,-5 2 64,0 0-64,0-2-32,5 2 32,-5-4-32,3-5 0,-3-5 0,0 3 0,0 2 0,0 4 0,0 5 0,6-1 0,-6-3 0,5-6 0,-5 2 0,3-4 0,-3-1 128,0-1-64,0 2-32,0-4 0,0-4-32,0 2 0,0-3 0,0 4 0,0 5-96,0-1 64,0 4 32,5 1 0,-5-1 64,5-1-32,-5 2 64,0 0-64,0-1-96,0-4 32,0 1 32,0-1 0,0 8 64,0 1-32,0 2-96,0 2 32,0-4 32,0-5 0,0-3 64,0-5-32,0-4 64,0 4-64,0 5 64,0-1-64,0-7-96,0-2 32,0-2 32,0-1 0,0-1 0,0-2 0,0-6-512,0 2 288,0-1-3424,0-1 2016,0-3-2784,0 0 2528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32:4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13298 12243 4224,'-10'0'1568,"10"0"-832,0-10-448,0 10 448,0 0 1760,0 0-1152,-27 0-384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32:46.998"/>
    </inkml:context>
    <inkml:brush xml:id="br0">
      <inkml:brushProperty name="width" value="0.175" units="cm"/>
      <inkml:brushProperty name="height" value="0.175" units="cm"/>
      <inkml:brushProperty name="color" value="#FFF200"/>
    </inkml:brush>
  </inkml:definitions>
  <inkml:trace contextRef="#ctx0" brushRef="#br0">17428 9145 4992,'-5'0'1824,"10"-3"-960,-5 3-672,0 0 736,-11 0-192,3 0 0,3 0-64,2 0-384,-2 0 192,-1 0 64,3 0 256,-7 0-192,10 0-128,-8 0-64,-3 0-32,8 0-64,3 0 160,-5 0-96,10 0-224,-10 0-32,13 0-65,-8 0-63,6 0 32,-1 0 32,13 0-192,-4 0 33,2 0 31,3 0 32,4 0 32,4 0 0,0 0 0,2 0 0,6 3 0,-3-3 0,5 5 0,-5-5 0,0 0 0,-5 0 0,0 0 64,5 0-32,0 0-32,0 0 32,-5 0-32,5 0 0,5 0 63,8 0-31,-5 0-32,2 0 96,-6 0 64,6 0 64,-7 0 32,-3 0-128,5 0-96,3 0 0,-3 0-32,-10-5 0,5 2 64,1 3-256,-6-5-96,-1 1 352,3 2 256,-2-3-224,-5 5-32,1 0 0,-1 0 32,2 0 96,2-4 32,1 4-256,6-5-32,-1 2 0,-1 0 96,-2 3-64,-7 0 0,5 0 32,-4 0 0,4 0 0,-3 0 0,-2 0 0,5 0 0,-4 0 0,-1 0 0,6 0 64,-6 0-32,-3 0-32,-1 0 32,1 0-32,-2 0 0,1 0 0,1 0 0,-1 0 64,1 0-96,-1 0-64,-1 0 128,2 0 96,-1 0-192,1 0 0,-1 0 0,0 3 32,-1-3 32,7 0 64,-5 0-96,-1 0 0,9 0-32,0 0 96,-3 0 96,2 0-32,-4 0 0,-3 0-32,-6 0 32,6 0-128,-6 0 0,0 0-32,1 0 0,1 0-352,-7 0-224,6 0-511,-1 0-161,20 8-6624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32:47.005"/>
    </inkml:context>
    <inkml:brush xml:id="br0">
      <inkml:brushProperty name="width" value="0.175" units="cm"/>
      <inkml:brushProperty name="height" value="0.175" units="cm"/>
      <inkml:brushProperty name="color" value="#57D200"/>
    </inkml:brush>
  </inkml:definitions>
  <inkml:trace contextRef="#ctx0" brushRef="#br0">17314 9086 6400,'0'-9'2464,"0"9"-1344,0-60-896,0 40 992,0 11-704,-4-6 320,4 7-512,-6-9 480,2 10-480,-4-10 512,-2 9-512,-10-4 160,8 9-320,-10-2-128,3 5-64,-13 0-32,10 8 0,-15 4 0,5 5 0,-4 6-96,8 6 96,-4-1-32,10 4 32,-1 0-96,10 6 96,-1-1-32,4-2 32,1 4 64,9 7 0,0 6 0,9-7 0,1-4 0,8-1 0,4-12 64,2-1-32,2-10 128,2-1-96,4-16 128,0 0-128,0-12 128,4 5-128,0-27 320,0 6-192,2-19 255,-2 6-255,-5-8 32,-4 1 96,-9 7 0,-18-3 0,-8 0 256,3 7-352,-8-3 256,-1 11-256,-10 2-64,-2 2-96,-6 5 32,4 3-64,-16 5-160,6 4 64,-15 8-96,7 5 64,-5 7-224,15 4 192,-4 11-384,12 2 288,0 8-96,14 3 192,6 13 0,13 4 64,17 2-448,10-2 288,13-13-895,5-7 639,14-17-4224,4-4 2592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32:4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13256 12242 10752,'-3'0'4032,"-16"0"-2177,33 5-2174,-9-5 638,-5 0-319,0 0 0,0 0-96,8 0 64,1 0 32,1 3 0,4 1 64,-1-4 32,0 0 32,6 0-64,3 0 32,1 0-64,14 0-32,-2 0 32,2-4 32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23:32:47.007"/>
    </inkml:context>
    <inkml:brush xml:id="br0">
      <inkml:brushProperty name="width" value="0.175" units="cm"/>
      <inkml:brushProperty name="height" value="0.175" units="cm"/>
      <inkml:brushProperty name="color" value="#FFF200"/>
    </inkml:brush>
  </inkml:definitions>
  <inkml:trace contextRef="#ctx0" brushRef="#br0">17158 9564 5376,'0'-9'2016,"0"9"-1088,0 12-608,0-12 1056,0 0-800,0 0 448,0 0-608,0 0 32,0 0-256,0 0-160,0 0-64,0 5 320,6-1-192,-6 1 192,0 1-160,0 2-64,4 5-32,-4 0 32,4 2-32,-4 5 64,5 0-64,-5 1-32,0-1 32,0 0-32,5 0 0,-5 2 64,0-2-32,0 4 64,0-1-64,0 14 64,0 4-64,0-1-32,0 6 32,0-11-32,3-3 0,-3 1 64,0-1-32,0-3 128,0-1-96,0 8-32,0 1 0,0 0-32,0-2 0,0-3 0,0 2 0,0-2 64,5 0-32,-5 0-32,0 1 32,0 3-128,0-2 64,0 1 32,6 5 0,-6-3 0,4 0 0,-4-6 64,4 1-32,-4-3 64,5-1-64,-5 8-32,5 0 32,-5 2-32,3-3 0,2-1-96,1-7 64,-6 6 32,4-6 0,-4 2 64,4-4-32,-4 4-96,4-6 32,-4 9 96,6 0-32,-6 5 64,4 4-64,-4-13-32,0 1 32,0-1-32,4 1 0,-4-2-96,0-2 64,0 3 96,0 5-32,0-1 64,0 0-64,0 1-32,0-6 32,0 2-32,0-4 0,0-1-96,0-5 64,0 2 32,0-1 0,0-3 64,0 3-32,0-5 64,0 2-64,0-6-32,0 3 32,0-7-128,0 1 64,0-8-128,0 0 96,0 0-800,0 0 448,0 0-2272,0 0 1504,0-3-2752,6 3 2240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21:39.158"/>
    </inkml:context>
    <inkml:brush xml:id="br0">
      <inkml:brushProperty name="width" value="0.175" units="cm"/>
      <inkml:brushProperty name="height" value="0.175" units="cm"/>
      <inkml:brushProperty name="color" value="#3165BB"/>
    </inkml:brush>
  </inkml:definitions>
  <inkml:traceGroup>
    <inkml:annotationXML>
      <emma:emma xmlns:emma="http://www.w3.org/2003/04/emma" version="1.0">
        <emma:interpretation id="{E7E65B41-9E0C-4626-9820-A94D5753F02E}" emma:medium="tactile" emma:mode="ink">
          <msink:context xmlns:msink="http://schemas.microsoft.com/ink/2010/main" type="inkDrawing" rotatedBoundingBox="21518,10584 22717,10955 22553,11484 21355,11113" semanticType="callout" shapeName="Other">
            <msink:sourceLink direction="with" ref="{587F615F-CDEE-453F-839C-A59065662CE0}"/>
          </msink:context>
        </emma:interpretation>
      </emma:emma>
    </inkml:annotationXML>
    <inkml:trace contextRef="#ctx0" brushRef="#br0">21320 12000 4480,'-18'0'1664,"18"0"-896,0 0-352,0 0 736,0 0-640,0 0-32,0 0-320,18 0 192,-18 0-224,17 18 256,1-18-256,17 0 32,17 18-96,-17-18-64,18 17 32,17 0 32,-17 1-32,17 0-32,-18-18 32,1 17-32,17-17 0,-18 0 0,1 0 0,-18 0 64,17 0-32,-16-17 64,-1-1-64,0 0-32,0 18 32,0-17-32,-18 0 0,1-1 0,-18 0 0,0 1 0,0 17 0,-18-17-96,1 17 64,-18-18 32,17 18 0,-17 0 0,0 0 0,0 0 0,17 18 0,-17-1 0,18-17 0,-18 35 0,17-17 0,1 16-96,-1 2 64,1-2-128,17 2 96,17-2 32,1 2 32,-18-2 64,35-16-32,-18 17-32,1 0 32,17 0 96,0 0-64,0 1-32,18-2 0,-18-16-480,17 0 256,-17-18-1024,18 0 640,-18-18-2336,17 0 1632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63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19716 8124 7040,'-6'6'2720,"6"-12"-1472,0 6-896,0 0 672,0 0-352,0 0-32,6-4-384,4-6-96,3-1-96,-3-4 32,1-5 0,5 2 32,-3-3 0,3-14 0,-6-9 0,2 4-64,-1 7 32,-5 2-64,0 6-32,-2 0 32,2 5 32,-6 6-96,6 3 0,-6 3-32,0 2 0,0 6 64,0 0 64,0 10-96,0 15 0,0 13 96,0 4 96,0-3-64,0 0-64,0 7 0,0-7 32,0 10-32,0 11 64,0-7-64,0 2 64,0-5-64,0-7-32,0-2 32,0-5-32,0-8 64,0-3 32,0-5-32,4-1 32,-4 1-128,7-10 0,-7-1-32,6-2-64,-6-7-1056,0 0-480,0 0-2304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8:22:05.948"/>
    </inkml:context>
    <inkml:brush xml:id="br0">
      <inkml:brushProperty name="width" value="0.175" units="cm"/>
      <inkml:brushProperty name="height" value="0.175" units="cm"/>
      <inkml:brushProperty name="color" value="#9966CC"/>
    </inkml:brush>
  </inkml:definitions>
  <inkml:trace contextRef="#ctx0" brushRef="#br0">5295 3720 7040,'-15'-4'2720,"15"4"-1472,0 0-1312,0 0 544,0 0-352,0 0-64,0 0 32,0 0 0,10 0-32,4-4-64,4 0 96,9 0 64,14-4 128,19-4-64,8-4 32,18-17-96,0 10 0,0-1-32,5-2 0,18 3 64,1-6 32,4 1-96,9 0-32,-8-1-32,11-12 32,-2-3-64,-6 4-32,5 3 32,-18 8 32,-10 1-32,-9 4 64,-9 4 0,1 4 96,-1 4-160,-8 0-32,-11 4-64,-7-1 0,-5 0-512,-6 6-256,-3 0-768,-5-2-256</inkml:trace>
  <inkml:trace contextRef="#ctx0" brushRef="#br0" timeOffset="-736">6473 3502 8704,'-9'0'3232,"4"-9"-1728,2 6-1696,3 3 608,0 0-256,0 0 0,0 0-192,0 0 32,0 20-64,0 9-64,0 6 96,0 5 64,0 14-64,3 22 0,7 4 32,-1 18 0,-1 3 0,10 0 0,1 25 128,-6-5 160,1-11-96,10 11 64,-6-12-160,1-11 0,-6-9 32,-4 15 64,-1-9-160,2-20-32,-1-14 0,-4-4 64,0-8-32,-2-9 64,2-3-288,1 7-32,-1-7-384,-2-9-160,2 8-512,0-7-160,-2-4-1920</inkml:trace>
  <inkml:trace contextRef="#ctx0" brushRef="#br0" timeOffset="738">8500 3070 6912,'-10'0'2624,"10"0"-1408,0 0-1344,0 0 480,0 0-320,0 4-32,0-1 0,-4 2 0,4 3 0,-4-1 64,-1 6 32,5 16-32,0 14 32,-5 7-64,5 7-32,0 24 96,0 3 0,0 5-32,0 20-64,0 9 32,0 6-32,0-6-96,0-8 64,0-4 160,0 10 64,0-10 0,0-18-32,5 2-32,-5-18 0,5-3-64,-1-12-64,0-13 96,2-7 0,-2-10-128,0-7 32,1-3-64,-5-5-64,0-3-128,5-5-64,-1-12-480,0-12-128,-4 0-640,0-6-288,6-2-512</inkml:trace>
  <inkml:trace contextRef="#ctx0" brushRef="#br0" timeOffset="1119">8567 4109 7296,'5'3'2816,"0"-3"-1536,3 0-1344,1 6 544,9-6-224,1 0 32,8 0-96,5 0 32,0-6-128,4 3 160,5-2 64,23-7-160,-5-3-32,5-2-64,-6-11-64,-2 4 96,8-9 0,-2 6-32,-1-2-64,-12 4 32,1 4-32,-4 1-96,-4 5 64,-7-2-192,10 6-96,6-1-320,-11-2-64,3 8-160,-11-3 64,0 1-768,-6-1-320,2-2-512</inkml:trace>
  <inkml:trace contextRef="#ctx0" brushRef="#br0" timeOffset="1671">9907 2842 7552,'0'-3'2816,"0"3"-1536,0 0-1504,0 0 448,0 0-160,0 0 32,0 0 96,0 0 32,0 0-96,0 0 64,0 3 96,3 17-32,-3 9 32,5 3-32,-5 9-64,0-1-32,5 29-96,-1 3-64,-4 6 32,5 19 32,0-5-32,0 1-32,-2 25 32,2 3-32,0 13-96,-1-9 0,1-7 128,0 11 32,3-8-96,2-11 32,7-4 64,1-10 32,-4-16-32,-4-14-64,9-14 96,-3-6 0,0-11-128,-3-6-32,-5-9-480,3-3-192,-3-5-480,0-9-128,3-3-3776,2-44 2080</inkml:trace>
  <inkml:trace contextRef="#ctx0" brushRef="#br0" timeOffset="2603">10935 2762 7296,'5'-9'2720,"0"12"-1472,-2-6-1376,-3 3 416,0 0-32,0 0 96,0 0-64,0 0 64,0 0-192,0 3-32,0 6 64,-3 23-160,-2 13 32,0 7 96,0 5-128,2 36-96,-8 1 32,3 23 0,0 0 96,-8 9 32,-6 11-32,4 9-64,0-13-64,-10-12-32,5-11 128,6 12 96,-1-18 32,4-14 64,4-13 0,2-17 32,-2-11-128,6-13-32,-1-3-32,0-12 32,2-1 64,3-17 128,-5-11-192,0-21-64,2-18-96,3-10-64,0-12-64,0-20 32,-6-4 32,6-28 64,0 7-32,6-25-32,2 4-64,14-8-32,10 1 32,0 21 128,-4 3-32,4 9 32,-2 13 64,8 10 0,-6 11 0,23 0 64,-1 3-32,-1-5 64,-1 13 0,-8 10 96,-1 10 32,5 7 32,-5 10-128,1 7-96,-8 7 0,2 9-32,-7 8 0,1 32 64,-5 5 32,5 8 96,-5 15-96,2 10-64,-3-2 0,2 17-32,17 12 0,-8-3 64,0 11-32,-2 0-32,-3-4 32,0 16-32,0-3 0,-5-9 0,0 0 0,-3-8 0,8-12 0,-6-11 0,-2-9 0,8-14 0,-6-6-96,-16-3 0,-6-14-288,2-9-160,-4-6-64,-2-2-32,-16-7-800,-2-8-2080,-10-8-928,0-4 2272</inkml:trace>
  <inkml:trace contextRef="#ctx0" brushRef="#br0" timeOffset="2903">10852 4089 8448,'0'-5'3168,"5"5"-1728,8 0-1824,1 0 416,4 0 288,6-4 224,3-4-32,23-4-32,1-5-288,-2-6-192,6-9-32,9-2 32,8 7 0,-3 2 0,-1 5 64,9 3-32,14 2-32,-9 3-768,-5-2-288,9 8-2080,7-2-1600,-7-1 1760</inkml:trace>
  <inkml:trace contextRef="#ctx0" brushRef="#br0" timeOffset="3858">12926 2656 8704,'-11'0'3328,"11"0"-1792,0 8-1856,-9 0 448,15 4-96,-3 5 32,2 6 0,-5 17 32,0 18-64,0 6 128,0 38 32,0-9-64,0 20-96,0 5 0,-14-6 32,4 14-32,8-8 64,-4-17-64,14-12-32,-2 1-64,-2-6 32,2-16 96,-16-10 32,2-18-32,2-8-64,1-8 32,2-4-32,-3-6-96,2-43-128,0-12-32,0-40-96,4-8 64,0-29-192,0-2-32,-19-30 64,19 8 32,-14-8 320,19 8 192,-1-3-32,1-2-32,0 26 192,13 20 160,-1 21-128,-4 11 0,3 0-64,-2 29-32,-6-4 96,2 24 160,-2-9-224,0 17-32,2 7-96,4 13-64,4 9 32,4 27 32,6 29-32,18 7-32,0 22-64,0 6 32,2 30-192,-2 8 0,14 8-128,8-16 0,-4 12 192,-6-24 128,-2-14 128,-6-19 32,4-16-224,4-13 0,-6-10 96,-7-14 64,-5 0 128,-3-19 32,3-10 96,-8-11 32,-3-11 32,-7-14 64,2-27 128,-3-12 96,-2-22-289,8-18-63,-17-22-192,7-13-96,-2-2 0,-1 0 32,-6 11 32,-4-16 32,6 17-160,-6 19-32,2 22-64,10 3 96,0 16-160,-8 17 64,0 6-96,2-1-351,-6 22-33,-12 8-704,16 17-192,2 9-2304</inkml:trace>
  <inkml:trace contextRef="#ctx0" brushRef="#br0" timeOffset="4344">15137 2016 9216,'-10'-3'3424,"10"6"-1856,0 6-1888,0-9 512,0 5-192,-3 2 0,-2 6 0,0 2 0,1 5 0,-6 26 0,5 1 0,1 6 64,-1 8 96,0 29 0,2-1 0,-2 23-32,0-3 64,1 12-32,-1 13 64,0 12-128,5-5-64,0-11 64,0-4 0,0-2-32,0-9 32,0-23-128,5-11 0,0-3 32,-5-18 64,0-11-672,4-14-224,-4-6-512,5-24-1600,3-10 192,6-15-32</inkml:trace>
  <inkml:trace contextRef="#ctx0" brushRef="#br0" timeOffset="4948">16226 2272 8448,'22'-37'3168,"-14"37"-1728,24 0-1344,-17 0 736,-7 0-416,-3 12-128,9 5-96,-14-5-128,0-4-64,-14 9-64,-4 3 32,-5 3-32,-9 9-64,-4 29 0,-28 8 0,0 0-64,0 8-32,1 5 128,-20-6 32,6-12 64,5-3 0,-1 4 0,1-9 64,-2 6-32,10-14-32,15-8 160,7-6 128,10-14-96,5 0-32,8-8 288,1-1 160,5-2-256,4-1-96,1-4-161,3 0-95,5-4 32,0 0 32,5 8-96,12-8-64,14 8 65,1 0 62,5 4 1,4 8-32,4 0 32,19 6-32,5 22 128,-2-4 160,16-4-224,8 1-32,-4-1 160,-6 6 128,15-11-160,-9 25-32,-9-6-64,-6-6-64,0-3-64,-2-1 32,-3 1 32,-3-5 64,-1 4-96,-7 10-64,-7-10-640,-4 1-255,11-4-833,-3-6-352,3-2-1664</inkml:trace>
  <inkml:trace contextRef="#ctx0" brushRef="#br0" timeOffset="6370">20317 3329 8960,'-5'20'3328,"5"-4"-1792,-14 24-1792,11-15 576,-21 23-96,-13 8 128,2 5-128,-2 33-64,5-10-64,5-7-96,0-4 32,9 4-32,-1 0 64,6-13-96,4-11 0,-1-8-256,5-10-64,2-1-1152,3-10-512</inkml:trace>
  <inkml:trace contextRef="#ctx0" brushRef="#br0" timeOffset="5970">20044 2373 8192,'-4'-3'3072,"-2"3"-1664,4 0-1632,2 0 448,0 0-96,0 0 160,0 0-32,-6 0 96,6 0-192,0 3-32,0 1 64,-4 1-96,0 7-64,-2 4-96,-3 20 32,0 21 32,1 0 0,-2 4-96,2 20 64,2-9 32,-2-3 0,8-5 128,0 10 160,8-14 128,2 9 64,4-13-192,0-8-32,4-7-64,-2-7 32,36-14 287,-2-8-127,4-12 0,6-18-64,12-13-32,1-6-96,4-7-32,19-13-32,-5-7 0,-4-2-64,-5-3-64,5 14-64,-2-11 32,-7 14-256,-9-8-64,-10 11-224,-9 8-64,-10 9-415,-8 7-225,-10 5-1152,-4 8-512</inkml:trace>
  <inkml:trace contextRef="#ctx0" brushRef="#br0" timeOffset="7187">22129 3070 8320,'-5'0'3072,"5"0"-1664,-4 4-1632,4-4 448,-5 3-224,1 2 64,0-1 96,-1 0 128,-4 0-128,0 4-32,0 4 0,-1 16 0,-3 12 64,-1 4 32,-13 5 96,-10 17-160,2 3-96,3 3-32,3 0 32,7 22-32,9 0-32,3-11 96,6 3 64,18 12 0,18-5 64,0-9-128,3-7-64,8 0 64,-3 12 0,24-16 32,-1-13 0,5-10 0,1-14 63,22-7 33,-6-18 96,-2-11-32,18-33 64,-7-8-64,-1-5 64,1-8-128,7-27 32,-10-12-32,-9-25 96,-10 0-160,-8-18-32,-13 7-128,-11-26-32,-13 17-32,-14 18 0,-13-10 64,-16 16 64,-21 22 32,-27 6 32,-8 14-64,-25 24-64,-3 10-128,-23 23-64,0 18-64,-8 29 64,-6 14-96,10 12-32,-1 22-480,5 4-128,19 2-447,16 10-97,21-7-768,16-8-320,19-7-608</inkml:trace>
  <inkml:trace contextRef="#ctx0" brushRef="#br0" timeOffset="8236">24787 3761 6144,'0'-3'2368,"0"3"-1280,0-8-928,0 2 608,5 3-128,0-6 0,-5 1-64,0 0 32,0 0 160,0 0-416,0 0 160,0 0 64,-5-8-128,0 0-288,2 7-160,-3 14-128,-15-1 96,-8 4-64,2 7 32,0 6 64,-4 7 0,-1 12 64,-6 18 96,3 6 0,-20-2 0,1 22-32,4-4 0,-1 2 0,5 12-1,6 10 1,3-12 64,5-6-96,5 16 0,-5-14-32,6-10-64,20-10 96,6-6 64,0-7 64,9 22 32,1-11-288,3-14-32,6-8-64,8-7 64,9-14 32,18-3 96,2-12-32,8-8-32,17-28-128,1-4-64,1-4 0,2-8 64,11-29-32,0-16 32,-5-12 0,21-4 0,-5 3 1,-12-4-1,0-2 96,1 10 64,-14 10 0,-15 16-32,-11 11 32,-11-1 32,-13 15-32,-5 7 63,-9 11 289,-4 8-288,-4 5-32,-10 4-96,-5 15-32,-18 14 0,-13 3-64,-1 12 0,-3 17 96,-5 14 0,-16 7 96,-7 28-32,0-2-32,4-2 160,10 6 32,8-2 0,5-6-32,5-6-192,4 12 32,0-2 0,5-10 64,9-6-96,13 1 0,5 0-256,5-9-128,8-6-351,6-6-161,3-2-352,6-2-160,17-4-2240</inkml:trace>
  <inkml:trace contextRef="#ctx0" brushRef="#br0" timeOffset="9017">26582 6200 12800,'3'21'4831,"2"19"-2623,0 17-2784,-5-40 704,0-2-832,0 2-160,0-1-1759,0 5-1313,0-1-640,0 0 1504,-5-8 832</inkml:trace>
  <inkml:trace contextRef="#ctx0" brushRef="#br0" timeOffset="8770">27992 4348 9984,'-4'3'3680,"4"-3"-1984,-10 5-1824,6-1 576,0 4-64,-2 0 95,-2 4-127,-6 8 32,1 4-224,-24 33-32,0 4 0,2 3-64,-7 24-64,1 2-64,1-4-32,-11 18 64,-7 2 64,2-17 0,6 0-32,4 7-256,6-6-96,2-13-383,4-8-161,-9-9-864,-6 4-320,-1 10-1664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8:22:16.482"/>
    </inkml:context>
    <inkml:brush xml:id="br0">
      <inkml:brushProperty name="width" value="0.175" units="cm"/>
      <inkml:brushProperty name="height" value="0.175" units="cm"/>
      <inkml:brushProperty name="color" value="#9966CC"/>
    </inkml:brush>
  </inkml:definitions>
  <inkml:trace contextRef="#ctx0" brushRef="#br0">7220 7479 9088,'0'-7'3424,"0"2"-1856,0 10-1824,0-5 576,0 0-224,14 0-32,-1-5 32,10 2-64,-1-3-32,7-2 32,3-16-128,3-7 64,15 2-32,20 5 0,2-4 64,14 3 0,14 1 0,0-4 0,28-1-96,0 0 64,16 3 32,2-11 0,20-4-96,-3 1 64,18 2 32,25-2 0,-2-3 128,24 2 64,13 1-64,14-22-32,-17 14-32,16 3-64,10 5 224,8-1 96,11 4-32,0 10 0,-19-1-256,13 8 0,-4-6-32,15 14 0,-11 1 128,38 2 160,-25 1 127,10-4 129,20 9-352,-2-2-128,2 5-32,8 0 32,-11 5-32,-2-5-32,-2 3 96,70 0 64,-38 6-64,-22-1-64,5 1 0,11-1-32,0-1 64,13 6 96,25 2 0,-7 2 64,7-1-288,-4 0 0,-8 21 64,-10 4 128,-5-1 32,-21-3 0,-15 3-32,-1 1 64,6 3 96,-6 8 64,-16-12-96,-1 9-96,-40-9-64,-16-6 0,-35-2-288,0-4-32,-37-7-800,-26-1-352,-10-5-511,-5-1-193,-18-3-2176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7:45:5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29750 5465 10112,'0'0'3872,"0"0"-2112,0 14-1408,0-14 895,0 0-735,0 0-192,0 0-224,0 10-512,0-3 224,0 3-1727,0-4 1023,0 11-4160,0 1 2816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7:44:14.72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808080"/>
    </inkml:brush>
    <inkml:brush xml:id="br2">
      <inkml:brushProperty name="width" value="0.05" units="cm"/>
      <inkml:brushProperty name="height" value="0.05" units="cm"/>
      <inkml:brushProperty name="color" value="#57D200"/>
    </inkml:brush>
    <inkml:brush xml:id="br3">
      <inkml:brushProperty name="width" value="0.05" units="cm"/>
      <inkml:brushProperty name="height" value="0.05" units="cm"/>
      <inkml:brushProperty name="color" value="#3165BB"/>
    </inkml:brush>
    <inkml:brush xml:id="br4">
      <inkml:brushProperty name="width" value="0.05" units="cm"/>
      <inkml:brushProperty name="height" value="0.05" units="cm"/>
      <inkml:brushProperty name="color" value="#9966CC"/>
    </inkml:brush>
    <inkml:brush xml:id="br5">
      <inkml:brushProperty name="width" value="0.05" units="cm"/>
      <inkml:brushProperty name="height" value="0.05" units="cm"/>
      <inkml:brushProperty name="color" value="#ED1C24"/>
    </inkml:brush>
    <inkml:brush xml:id="br6">
      <inkml:brushProperty name="width" value="0.175" units="cm"/>
      <inkml:brushProperty name="height" value="0.175" units="cm"/>
      <inkml:brushProperty name="color" value="#FF8000"/>
    </inkml:brush>
  </inkml:definitions>
  <inkml:traceGroup>
    <inkml:annotationXML>
      <emma:emma xmlns:emma="http://www.w3.org/2003/04/emma" version="1.0">
        <emma:interpretation id="{D9F88E19-2FCA-4F42-9640-E7CFD59EEECF}" emma:medium="tactile" emma:mode="ink">
          <msink:context xmlns:msink="http://schemas.microsoft.com/ink/2010/main" type="writingRegion" rotatedBoundingBox="1342,1285 31880,-39 32646,17620 2108,18945"/>
        </emma:interpretation>
      </emma:emma>
    </inkml:annotationXML>
    <inkml:traceGroup>
      <inkml:annotationXML>
        <emma:emma xmlns:emma="http://www.w3.org/2003/04/emma" version="1.0">
          <emma:interpretation id="{EE58F801-0187-4782-A819-2A314570BB54}" emma:medium="tactile" emma:mode="ink">
            <msink:context xmlns:msink="http://schemas.microsoft.com/ink/2010/main" type="paragraph" rotatedBoundingBox="3215,739 30381,167 30438,2890 3273,34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541F79-8BEF-4001-9C96-72983DB58015}" emma:medium="tactile" emma:mode="ink">
              <msink:context xmlns:msink="http://schemas.microsoft.com/ink/2010/main" type="line" rotatedBoundingBox="3215,739 30381,167 30438,2890 3273,3461"/>
            </emma:interpretation>
          </emma:emma>
        </inkml:annotationXML>
        <inkml:traceGroup>
          <inkml:annotationXML>
            <emma:emma xmlns:emma="http://www.w3.org/2003/04/emma" version="1.0">
              <emma:interpretation id="{4CB2FA8A-36ED-4440-A7D0-D3D5FD659446}" emma:medium="tactile" emma:mode="ink">
                <msink:context xmlns:msink="http://schemas.microsoft.com/ink/2010/main" type="inkWord" rotatedBoundingBox="15995,1020 20749,920 20788,2781 16034,2881"/>
              </emma:interpretation>
              <emma:one-of disjunction-type="recognition" id="oneOf0">
                <emma:interpretation id="interp0" emma:lang="en-CA" emma:confidence="0">
                  <emma:literal>Exons-tests and</emma:literal>
                </emma:interpretation>
                <emma:interpretation id="interp1" emma:lang="en-CA" emma:confidence="0">
                  <emma:literal>Exons-tires and</emma:literal>
                </emma:interpretation>
                <emma:interpretation id="interp2" emma:lang="en-CA" emma:confidence="0">
                  <emma:literal>Exams-tests and</emma:literal>
                </emma:interpretation>
                <emma:interpretation id="interp3" emma:lang="en-CA" emma:confidence="0">
                  <emma:literal>Exons-I erased</emma:literal>
                </emma:interpretation>
                <emma:interpretation id="interp4" emma:lang="en-CA" emma:confidence="0">
                  <emma:literal>Exons-I erased)</emma:literal>
                </emma:interpretation>
              </emma:one-of>
            </emma:emma>
          </inkml:annotationXML>
          <inkml:trace contextRef="#ctx0" brushRef="#br0">16242 1717 8704,'5'-12'3328,"-10"16"-1792,10 4-2080,-5-8 384,0 0 96,0 9 160,5 2 64,9 3 64,-1 13-128,-5 18-128,11 12 0,-1 16 160,0 11 160,4 10-96,-2 31-32,-8 4-64,2-11-96,4-9 32,-4-16 32,1-13 32,-2-10 96,1-13 96,-6-14 64,2-2 32,-1-12 64,-4-13 767,3-1-671,-2-15 160,-2-3-416,0-34-448,6 2 64,-2-46-128,1 4 128,-4-36-64,5 10 64,-6-33-288,0 15 224,-4-17 64,6 29 64,-6-9 96,0 20-32,0 2-32,0 22 32,0 5-32,2 22 0,-2-1-160,6 14 96,-2 7-96,6 10 64,2 0 0,12 10 32,8 7 0,4 4 0,19-1 64,4 2 0,23-1 128,1 1-64,30-5 320,1 3-192,30-6 32,-5 3-128,32-9 96,-16 4-128,15-7 128,-21 9-128,20-9-32,-20 7 0,11-7-32,-18 9 0,-14-5 64,-24 8-32,0-9-512,-13 9 256,-8-5-1887,-15 5 1183,-14 5-4032,-14 4 2752</inkml:trace>
          <inkml:trace contextRef="#ctx0" brushRef="#br0" timeOffset="1707">17017 2664 4736,'-4'9'1760,"8"-18"-960,-4 14 256,0-5 800,13 4-128,-3-1 0,-1-6-480,4-17-128,5-12-641,-4-2 129,4-1 128,6-6-384,3 8-192,10-35-800,8 3 320,9-39-576,-13 1 513,-9 19 191,-8 15 256,-16 12 128,-8 13-64,-14 12-32,0 11 31,-4 13-159,-4 24-32,-4 25-127,-6 15 31,3 21 96,7 1 32,3-6 32,11-3 0,3 27 64,5-22 32,9-10-32,1-10-64,3-14 96,5-8 0,4-12-33,15-11-63,-5-23-63,0-10 31,-4 5-192,4-13-96,-12 0-32,0-2-32,-7 5 128,-3 6 160,-7 3 128,7 3 64,-10 5-32,0 9-64,-4 6-64,4 9-32,0 13-96,4 10 32,10 11 96,4-2 32,9-7 224,0-1-96,15-4 96,4-8 32,-10-7 96,14-5-96,-8-7 160,3 1-224,-4-17 128,-1-1-161,2-20 225,-6-2-224,-18-6 256,-5 8-256,-16-9 320,-7 9-256,-12-8-32,-2 12-96,-22-1-256,10 14 96,-18 1-32,9 11 64,-6-2-512,15 10 320,4-2-1151,14 11 767,18-2-1408,8 3 1184,24-2-2144,6-1 1696,21-4-2048,0 4 1920,87-8 5280,-42-13-928,-32 2 640,-2 2-2016,-30-6 191,-8 2-1055,-24-3-160,-8 4-320,-16-4-128,0 9-32,-19-6 96,-2 9-64,-13 0-160,9 9 32,0-2-256,10 1 192,4 4-96,8 1 128,6 2-160,13 2 160,13-5-256,9 0 224,15-4-95,3 4 127,6-7 64,4-2 32,6-3-96,-7 0 64,1 9 32,-5 2 0,-7 10-96,-3 7 64,-6 1 32,-7 3 0,-9 13 128,0 2-64,-13 14 128,6-4-128,-15 4 32,-1-9-33,-9 10 385,3-15-256,-16 2 192,3-4-224,-6-16 0,3-6-96,-19-23 96,11 0-96,-19-16 192,9 1-160,-10-11 192,15 6-192,0-12 32,8 3-64,5-11-192,9 8 64,9-13-96,10 13 64,12-8-352,6 8 224,18-14-864,8 11 609,21-14-2689,2 9 1760</inkml:trace>
          <inkml:trace contextRef="#ctx0" brushRef="#br0" timeOffset="2225">19228 1742 9088,'0'-8'3424,"0"8"-1856,-3 0-1056,-2 0 992,10 3-865,-10-3-31,5 5-416,-8-1 96,2 4-160,-7 9 224,0 3-224,-11 12 32,2 3-96,-10 14-128,4 0 32,-2 17-32,1-6 0,-3 24 192,5 2-64,0 12 128,14-14-128,-1 2 32,9-14-32,0 0-192,5-6 64,5-11-96,4-6 64,3-8-768,12-9 448,3-12-2559,0 0 1663,10-23-3744,4-6 2848</inkml:trace>
          <inkml:trace contextRef="#ctx0" brushRef="#br0" timeOffset="4478">19143 1434 6272,'-27'-8'2368,"27"8"-1280,0-9-512,0 6 736,0 6-736,0-3-224,0 0-256,5 0 128,4 0-128,4 0 192,5 9-192,9-4 96,5 2-96,19 1 160,2 0-160,25-5 192,4 3-192,20-6 320,-8 0-224,20 0 32,-10 0-128,15-6 96,-19 3-128,4-5 128,-13 8-128,-3-8-32,-11 8 0,-5-7-32,-8 2 0,0-4 64,-10 9-32,-4-6-32,-8 6 32,-6-5 32,-4 5-32,-8-4 192,-6 8-128,-9-4 319,4 0-223,-5 0 96,7 8-160,-11 0-64,6 1-32,-15 3 32,5 2-32,-5 7 64,5 4-64,-4-5 64,8 5-64,-8-1 64,4-3-64,-5-6-1088,5 2 608,0-9-4863,5 4 2943,-1-4-2784</inkml:trace>
          <inkml:trace contextRef="#ctx0" brushRef="#br0" timeOffset="2643">19316 2184 7424,'19'-41'2816,"-19"41"-1536,22-40-1088,-9 19 928,6 10-704,4-30 256,4-1-416,-5-10 288,6 8-320,-6-4 384,-3 7-352,-6 4 575,1 9-447,-4 4 288,-2 8-384,-8 0-160,5 11-64,-10 10-224,5 7 96,-8 25 160,3 6-32,-9 19 256,1-2-192,-6 9 160,6-4-160,-6-1 0,11-6-64,-7-10-192,11-4 64,-9-4-1248,8-8 736,-4-6-3711,9-6 2367,0-8-3072,4 0 2816</inkml:trace>
          <inkml:trace contextRef="#ctx0" brushRef="#br0" timeOffset="2997">19863 1831 7808,'0'-40'2976,"0"40"-1600,0 0-896,0 0 1184,0 0-960,0 0 448,0 0-705,0 0 193,0 0-384,0 4-64,0-1-128,-5 14 224,0 3-160,-14 20 384,6 9-288,-14 9 32,3-3-160,-6 11 0,2-3-32,-8 12 32,8 0-64,-8 3-32,13-10 32,-4-7 32,8-9-32,1-6-224,9-6 96,-4-8-1312,8-4 800,5-4-3071,5-4 2047,3-11-3360,6-1 2848</inkml:trace>
          <inkml:trace contextRef="#ctx0" brushRef="#br0" timeOffset="3665">20090 2672 8192,'13'-8'3072,"-13"8"-1664,38-12-928,-25-5 1184,6 2-960,-6-13 447,5 7-703,-9-4 544,-1 5-576,-11 0 288,3 4-416,-14-4 64,5 6-224,-13 3-128,3 2-32,-13 9-128,5 6 96,-10 14-32,5 8 32,-8 13 0,8 2 0,0 3 64,8-6 0,6 4-160,15-4 96,-3 0-32,6-2 32,0-6 192,9-4-64,6-7-160,2-2 32,6-15-192,4 2 160,-3-18-256,2-2 224,1-10-384,0 4 288,5-12-512,0 7 416,-5-24-575,2 5 543,-11-16-416,-4 8 448,-19-6 160,-4 18 128,-9-17 512,0 13-256,-6-8 480,7 10-416,-1 2 448,4 7-449,-1 5 289,6 13-320,4-6 192,10 9-224,1 0 480,2 3-384,10-2 352,9 7-384,6-4 64,3 8-224,5-4 160,1 4-192,-2-5-96,0 10-32,3-5-1184,-8 0 672,-3 0-3711,0 0 2335,-5 0-3648,-4 0 3168</inkml:trace>
          <inkml:trace contextRef="#ctx0" brushRef="#br0" timeOffset="17278">20568 1708 4992,'0'-4'1920,"0"4"-1024,-5-2-480,1-4 1024,8 12-800,-4-12 416,0 6-640,0-3 544,5-2-544,-5-2 576,0 7-576,0-8 128,5 8-288,-5-9-32,0 9-128,0-8 96,0 8-128,0-4 192,0 4-160,0-4 32,0 4-65,0-4-126,0 8 31,0-4-128,0 0 96,0 0 32,0 0 32,0 0 64,3 4-32,-3-4 128,5 9-97,0-2 481,3 9-320,3 2 192,-8 2-256,7 0-64,-7 0-160,8 24 32,-6-7 320,-2-6 96,2 1-160,0 2-64,-1-2-96,-4 4 32,5 0-64,-5 5 64,5-4-64,0-1-32,-2 0 32,-3 1-32,5-1 0,-5 1 128,0-1-64,-5 14 32,5-4-32,-8 12 96,3-6-96,-4 2-32,4-6 0,-3 5-32,3-4 0,-9-3 0,9 4 0,-14-6 0,11-2 0,-10-2 64,9-4-32,-9-4-32,8-3 32,-4-2-32,6-2 0,-2-1 0,6-4 0,-5-3-704,9-5 384,-9-4-1984,9 4 1281,-5-7-4353,5 2 3008</inkml:trace>
          <inkml:trace contextRef="#ctx0" brushRef="#br0" timeOffset="-15876">3545 2191 4608,'-13'21'1760,"-14"-18"-960,41-3 32,-23 5 736,-1-13-480,7 8-224,-2-13-256,5 17 0,-5-12-320,5-1-32,-9 6 128,18 3-96,4 0-128,1-5-32,9 13 0,4 1 0,10-5 64,17 0 96,6 5 0,8-9 0,4-13-96,16 9-32,7 12-32,4-16 0,3 4 0,2-9 63,-19 1-31,3 9-96,-7-9 64,-12 7-96,-5-4 64,-5 9-64,-9-3-96,-5 3 32,-7-3-831,-12 6 479,-7-3-1728,-2 3 1152</inkml:trace>
          <inkml:trace contextRef="#ctx0" brushRef="#br0" timeOffset="-14974">3684 2232 6656,'-5'-5'2464,"18"26"-1344,-21-17-544,8-8 800,0 0-416,0 1 0,0 3-448,0 0-256,3 3-256,-3-3-32,14 8-32,14 8-128,4-3-32,4 2 128,1 2 96,8 4-32,0-2 0,6 5-32,8 1 0,-5 7 128,-4-4 32,1 16-32,-11-6 32,-8-10 0,0 4-32,-8 5 32,-6-4-64,-15-2 64,8 6-64,-17 12-32,-7-9 32,-14 4-32,-2-3 0,-6-1 64,-7 5-32,2-10-32,3 11 32,1-6-128,7 4 64,3 2 32,4-12-96,8 4 64,4-13 32,10-2 0,10-3 0,7-2-96,20-6 64,14-4 224,3-2 128,1-8 32,17 2 32,6-4-64,-6-4-33,-8-1-31,5 1-128,-2-5-96,2 5 0,0-7 96,-7 7-64,2-9 32,-9 9-32,-1-4-768,2 8 417,-6-1-609,-10 2-2304,-2-13-1024,-8 16 864,-1 12 576</inkml:trace>
          <inkml:trace contextRef="#ctx0" brushRef="#br0" timeOffset="-13303">6579 2267 5632,'62'-41'2112,"-62"41"-1152,5-31-288,0 22 1408,1 6-1120,-6-6 576,0 6-896,0-5 416,0 8-608,0-9 191,0 9-383,-6-3 0,6 3-160,-5 3-64,5 9 0,-8 5-128,-2-1 64,-12 5 32,3 2 0,-12 18 0,4-4 0,-10 7 64,2 33-32,-8-13-32,8 5 32,-12 5-32,11-10 0,-5 0 64,14-7-32,-5-5 128,10-6-96,-5-3-96,11-9 0,3-7-672,5-2 384,-2-5-383,1-5-481,1-1-288,3-6-864,0-5-352</inkml:trace>
          <inkml:trace contextRef="#ctx0" brushRef="#br0" timeOffset="-12903">6051 2183 7296,'-14'-31'2816,"9"31"-1536,0-6-1504,5 6 1984,0 0-768,0 0-448,0 0-256,0 0-224,0 17-64,5 3 32,0 3-192,4 3 32,4 10 64,6 0 32,-1 12 96,9 10-32,0 6-32,5 2 32,5 1 32,-1-5-32,0-1 192,-4-9-128,5 0 96,-5-6-96,-5-11 0,5 2-32,0-5 160,-5-4-128,-3-8-96,-2-2-32,-4-12-1184,0 8 672,-4-11-4064,-1 6 2528</inkml:trace>
          <inkml:trace contextRef="#ctx0" brushRef="#br0" timeOffset="-12365">7278 2874 8704,'0'20'3328,"0"-20"-1792,0 0-1024,-3-3 1440,-2-2-1153,-9-2 481,5 2-768,-13 5-128,3 5-256,-13-1-288,10-1 64,-20 2 32,7-2 64,-12 6-96,16 3 64,-6-1-256,14 3 160,1-7-320,9 10 288,3-9-160,10 3 192,13-2-224,6-1 224,13 1-223,9-3 191,5 3 0,0-1 96,-1-4 0,-5 4 0,-3 1 0,-5-1 0,-10-5 192,-4 6-64,-12-1 192,-3 4-160,-17 0 447,6 1-287,-19-1 384,-1 0-384,-18 4 96,6 5-224,-19-9 0,13 3-64,-9-7-256,10 4 96,-6-7-1024,11 3 640,2-8-4671,12 3 2847</inkml:trace>
          <inkml:trace contextRef="#ctx0" brushRef="#br0" timeOffset="-11342">7621 2791 6400,'0'-6'2464,"0"6"-1344,9-8-480,-5 5 992,6-1-928,-2-9-128,11 1-384,5-12 288,-3-1-256,6-15 224,2 5-224,-2-6 0,5 8-128,-5 1 96,5 11-128,-6 1 32,1 3-32,-13 6-128,4 8 32,-18 3 96,5 8-32,-13 19 64,-2 10-64,-9 12-32,3-1 32,-3 1 32,5 0-32,0-6-32,5-5 32,1-10 32,3-1-32,0-10 64,5-5-64,0-7 63,10-5-63,-2-14 64,11 8-64,7-20-32,6 6 32,0-24-128,6-1 64,-3-11 96,2 11-32,0-4 128,-5 17-96,-5-5-32,0 14 0,-4-3-128,-1 15 64,-8-5-32,4 8 0,-13 8 64,4 4 0,-15 21 0,6 7 0,-8 17 64,3-1-32,-14 21 64,3-5-64,-16 17 64,8-9-64,-11 26 128,3-12-96,-10 10-32,10-11 0,-3-4-32,11-12 0,-3-12-576,14-9 320,-1-12-2303,1-7 1439,13-9-3616,13 0 2656</inkml:trace>
          <inkml:trace contextRef="#ctx0" brushRef="#br0" timeOffset="-10744">9004 2972 8960,'19'-21'3328,"-19"21"-1792,0-25-960,-5 14 1344,-1 2-1121,-6-6 321,2 7-672,-8-4-64,4 7-224,-17 5-160,4 5-32,-19 3 32,10-1 0,-10 1-96,10 4 64,0 5 32,7-5-160,8 0 32,7 10-96,9-11 64,10 4 96,9-1-192,7 1 160,16 2-160,3-2 0,-2-2-96,-1 3 192,3-5 160,0 6 32,3 0-32,-9 3 32,-10 4 32,-2 4-32,-16-4 320,-2 5-160,-17-4 672,2 3-480,-11-4 800,0-4-672,-14-3 320,4-5-480,-18-9 32,9 6-256,-20-13-192,17 4 0,-10-8-1312,11 3 768,3-7-5759,8 3 3551</inkml:trace>
          <inkml:trace contextRef="#ctx0" brushRef="#br0" timeOffset="-9257">10211 2972 7296,'0'3'2816,"5"-6"-1536,-5-26-736,4 33 800,1-8-512,0-7 0,8-1-480,-4-9-64,4 5-192,2-5 0,2 5-32,1-5 32,1 6-64,8-5-96,-3 7 32,-2-2-32,1 6 0,-4 1 128,3 4-32,-4 4-32,5 4 32,-6 1 160,7 1-96,-2 3 255,1 3-223,9-4 256,5 4-256,4-7 32,-1 3-96,5-13-128,1 2 32,9-14-2015,-1 5 1119</inkml:trace>
          <inkml:trace contextRef="#ctx0" brushRef="#br0" timeOffset="-5948">15017 2722 8960,'16'-12'3424,"-16"12"-1856,8-14-832,-8 11 1439,0 3-1247,-5-3 1824,5 3-1600,-3-5-128,-2 2-608,-19-5-1792,2 4 736,-20-5 192,12 9 256,-21 0 192,9 9 0,-12-3-96,14 3 64,-2-1-320,15 4 192,3 0-160,11 1 192,13-1-224,13 3 224,11 2-320,3 0 288,10 3-160,0 0 192,3-5 64,1 2 64,-5 0 0,-4 3 0,-5-4 128,-3 4-64,-10-8 192,-1 4-160,-8-4 384,-2 2-256,-16-8 448,5 2-384,-21 0 352,7 2-352,-19-7 0,9 5-192,-23-8-64,10 3 0,-14-6-896,8 3 480,1-3-2080,10-2 1344,3-8-4479,10 2 3103</inkml:trace>
          <inkml:trace contextRef="#ctx0" brushRef="#br0" timeOffset="-5332">14827 1717 6656,'5'-12'2464,"-5"12"-1344,17-17-608,-7 14 960,3 3-832,6-3 256,0-3-544,2-2 160,3 5-288,3-6 64,0 9-160,0-3-64,1 3-32,-1 0 32,0 3-32,-3 3-32,-3 0 32,-12 2 32,1 10-32,-20 2 128,7 0-96,-21 12 256,6 4-192,-18 6 383,-1-6-287,-8 0 448,13-4-384,-5-4 288,10 0-320,5-7 64,8-1-192,4-3 224,15-2-224,14-6 160,8 3-160,13-12-64,6 4-32,14-8-960,-1 0 512</inkml:trace>
          <inkml:trace contextRef="#ctx0" brushRef="#br0" timeOffset="-8275">12100 1981 7680,'-40'-9'2880,"40"13"-1536,4-4-928,-4 0 704,0 0-448,10 0-128,-7 0-256,12 0-32,-2 0-160,9 5 0,2-5 96,3-17-32,5 5 0,8 4-32,11-1 0,18 14-64,3-13 32,11 16-64,2-21 63,-7-7-63,4 5 64,-23-2-64,5 9-32,-10-4-671,-4 8 351,-4-4-2272,-1 8 1440,-13 0-3392,-9 3 2592</inkml:trace>
          <inkml:trace contextRef="#ctx0" brushRef="#br0" timeOffset="-7652">12261 1984 8320,'-14'-8'3168,"9"20"-1728,-5-12-1056,7 5 768,-3-5-544,6 0-160,0 0-384,0 0-32,0 0-32,6 8-96,7 4 64,1 0 32,17 5 0,15-3 64,4 12 96,4-11-64,2 14-64,-2 8 0,4-5-32,-7-4 0,-1 1 64,1 3-96,-19 0-64,-5 1 64,-19 11 0,-8 8 32,-18-3 0,-4 0 64,-10 0 32,-9-1-32,-14-4-64,4 5 32,2 3-32,8-12 64,8-6 32,7-7-128,12-2 32,9-4 0,10-6 64,14 2 96,16-9 63,10 0 33,16 1 64,11-9-96,1 0-64,-9 0 128,-1 0-160,6-6-416,-1 6 160,1-3-1311,-6 6 799</inkml:trace>
          <inkml:trace contextRef="#ctx0" brushRef="#br0" timeOffset="-6870">14444 1936 7296,'15'-49'2720,"-15"49"-1472,3-52-832,-3 35 1344,6 14-1024,-6-9 736,0 7-864,-6-7 223,6 9-479,-3-2 32,3 5-256,-10 0-128,1 8-32,-9 18-192,4 6 128,-22 25 96,4-2 32,-14 19-32,6-6 32,-16 17 32,10 0-32,-8 4 64,10-9-64,-12-2 64,16-13-64,-6-4-32,14-9 32,0-3-32,14-6 0,-1-5-640,6-10 352,-1-8-1791,6 0 1151</inkml:trace>
          <inkml:trace contextRef="#ctx0" brushRef="#br0" timeOffset="-6502">13808 1973 8320,'-10'-5'3072,"10"5"-1664,0 5-1024,0-5 832,0 0-704,0 0-192,5 3-224,-5 3 128,8 5-128,3 9 256,7 4-224,4 13 319,4 0-255,6 10 96,6 2-160,2 20 0,2-4-64,4 8 96,-1-9-96,-4-7 192,-1-5-160,-3-3 96,-5-9-96,-5-3-192,1 0 32,-6-10-1312,2 2 769,-8-16-4705,2-1 2976</inkml:trace>
        </inkml:traceGroup>
        <inkml:traceGroup>
          <inkml:annotationXML>
            <emma:emma xmlns:emma="http://www.w3.org/2003/04/emma" version="1.0">
              <emma:interpretation id="{503C7783-03E9-4E5B-AA9B-D1C8E537CCC4}" emma:medium="tactile" emma:mode="ink">
                <msink:context xmlns:msink="http://schemas.microsoft.com/ink/2010/main" type="inkWord" rotatedBoundingBox="23715,308 30381,167 30438,2890 23772,3030">
                  <msink:destinationLink direction="with" ref="{3E513BB7-8427-4E05-8F33-C1B61D15F83E}"/>
                  <msink:destinationLink direction="with" ref="{EF944904-9D42-4054-ABB8-6B9357A65CFC}"/>
                </msink:context>
              </emma:interpretation>
              <emma:one-of disjunction-type="recognition" id="oneOf1">
                <emma:interpretation id="interp5" emma:lang="en-CA" emma:confidence="0">
                  <emma:literal>text.</emma:literal>
                </emma:interpretation>
                <emma:interpretation id="interp6" emma:lang="en-CA" emma:confidence="0">
                  <emma:literal>Yeah.</emma:literal>
                </emma:interpretation>
                <emma:interpretation id="interp7" emma:lang="en-CA" emma:confidence="0">
                  <emma:literal>yoga.</emma:literal>
                </emma:interpretation>
                <emma:interpretation id="interp8" emma:lang="en-CA" emma:confidence="0">
                  <emma:literal>yeah.</emma:literal>
                </emma:interpretation>
                <emma:interpretation id="interp9" emma:lang="en-CA" emma:confidence="0">
                  <emma:literal>toga.</emma:literal>
                </emma:interpretation>
              </emma:one-of>
            </emma:emma>
          </inkml:annotationXML>
          <inkml:trace contextRef="#ctx0" brushRef="#br1" timeOffset="460781">23978 1248 5632,'0'37'2176,"0"-37"-1152,-4 17-416,-2-17 1152,12 0-960,-6 0 544,0 0-832,0 0 384,0 0-544,0-5 320,4 5-384,2-12 127,6 3-255,2-14 0,0-2-96,-1-7-128,0 3 32,1-6 96,0 1 32,-4 2 32,3 0-64,-4-16-64,1 11 32,-2 5-128,2 8 64,-2 4-32,1 7 0,-4-3 0,3 8 0,2-4 64,-1 7 64,0 14-32,1-1-32,0-4 160,-2 16 32,6-4 0,-6 1 32,2-2 0,-2 2 96,10 4 32,-4-1 256,0 0-352,-1 4-32,2 0-160,-1 8-64,4 6 32,-1-4 32,2 4-32,-6-10 64,6 1-64,-6-9 64,0 1-64,-3-10 64,4 6-64,-6-5 64,2 3-64,-6-2-96,6-1 32,-10-8-480,5 0 288,-5-4-832,0 0 608,0 0-1567,3 0 1151,3-4-4128,-2 0 2784</inkml:trace>
          <inkml:trace contextRef="#ctx0" brushRef="#br1" timeOffset="464484">24346 3164 4480,'0'0'1664,"0"0"-896,-47-10-416,40 20 576,23-10-128,-25 0 0</inkml:trace>
          <inkml:trace contextRef="#ctx0" brushRef="#br1" timeOffset="459717">24250 738 3712,'0'0'1472,"0"-3"-768,0 6-256,0-3 480,0 0 32,0 0 64,0 0-128,0 0-96,5 6-416,0-3 192,-5-3 64,4 3-128,-4-3-32,5 8 480,-5-8-384,5 9-96,-5-9-192,3 20-128,-3-3 64,0 15 159,0 0-159,0-4-32,0 4 32,0 2-64,0-2 0,0 17-32,0 6 0,0-5-64,-3 2 32,3 1 0,-5 8 96,5-1-32,-5-2 0,1-6-32,4 3 0,0 2 0,-5-5 0,5 6 0,0 10 64,0-3-96,-5-3-64,5 5 0,-5 3-32,5-10 0,0-3 0,0-5 0,0-3 0,0 3 0,0-10 64,0 22-96,0-4 64,5-11 64,0-8-128,-5-1 32,0-3 0,0-2 64,0 11-32,0-6 64,0 0-128,0 1-64,0-4 64,-5-1 64,5 0 0,0 2-32,-5-6 32,2-4 32,3-4-32,0 4-32,0 4 32,0 8-32,-5-2 0,0-10 64,5 4-32,-4-4-32,8 1 32,-4-6-128,0 1 64,-4-4-480,4-3 288,-5-8-1440,5 3 896,-5-12-4639,5 4 2975</inkml:trace>
          <inkml:trace contextRef="#ctx0" brushRef="#br1" timeOffset="467576">24292 3159 10592,'8'0'544,"-12"0"-64,0 0 480,8 0-544,-8-5-32,8 10-256,9-1 320,0-1-32,6 2-192,-1-5 96,1 3-224,-6-3 96,1 5-96,-1-5 96,0 0-128,3 0 192,-3 3-160,1-6 96,-1 3-32,1 3 0,4 10-192,-4-1 95,4-16 97,4 0-64,1 0 96,4 4-128,-3-4 128,-2 4-128,-4-5 32,4 5-32,-3-7-128,5 7 32,-3-5 96,3 5-32,-6-3 64,4 3-64,1 0-32,9-5 32,-5-2 160,5 7-96,1-5 192,-7 5-192,1-3-96,-3-2-32,-2-2-32,6 7 0,-11-9 0,6 9 0,-1-5 128,21-1 32,-3-3 32,-3 4-160,-5-3-32,-5 1 32,0-1 0,-4-1 96,-1 6-96,2-6 0,-3 1-32,8-1-64,-7 1 96,2 2 64,-2-3-64,1 4 0,4-2 224,0-1 128,5 0-96,-5-1-64,1-3-160,-1-5-64,0 9 32,-3-7 0,3 6 96,0-7 32,-4 4-32,4-3 32,5-5-64,0 6-32,0 7-64,-5-6 32,-5 1 32,2 0 0,-3 1 64,-2-3 96,4 2-224,-4 4 0,3-4 64,1 1 0,-4-2 0,2 2 32,-2-18 32,0-3-32,-1 4 64,-1-1-64,12 1-32,-2 7 32,-1-2-32,1-3-96,-3 6 64,-2 0 32,1 0 64,-1 3-32,-4-3 64,1 5-128,0-5 0,-1 3 32,-4-7 0,4-5 0,-4 1 64,-1 5-96,9 6 0,-4-4 32,6-4 0,-6 2-96,-1-1 64,2-1 96,-6 5 32,0 0-32,3-13-64,-3 22-64,-4-26 32,4 5 32,1 3 0,-4 1 0,3 4 64,-4-1-32,4 1-32,-3-1 32,4 1-32,-6 1 0,2 3 0,-1-6-96,0 9 64,0-6 96,-1 3-32,2-17 64,-1 10-64,1-15-32,-2 15 32,-3-10-32,4 13 0,-4-13-96,3 6 64,2-15-32,-1 14 0,4-5 64,1 9 0,1-4 0,-1 11 0,-1-7-96,5 4 64,4 0 32,-3 3 0,-1-3 64,0 4-32,-4 0-96,5 8 32,-6-8 32,4 8 0,-7-8 0,3 7 0,-4-3-96,6 3 64,-6 1 32,-1 9 0,5-9 0,3 7 0,-3-7-96,1 4 64,-1-13 96,5 13-32,-4-4 64,-1 9-64,1-6-96,-1 9 32,-3-8-32,-1 5 0,-1-5 128,2 8-32,-5-9-32,4 9 32,-4-8-128,3 8 64,-3-4-128,0 4 96,-2-5 96,3 5 0,-1-3 64,3 3-64,-8-4-384,5 8 224,-5-4 96,3 3 32,3 2 160,-1-1-96,0 4-160,-2 4 32,2 4 96,0 1 0,-2-2-32,8 11 32,-6-11 32,3 5-32,-3-3-32,-1 3 32,1-3-192,0 3 96,-2-5 32,2 5 32,-5-3-96,0 4 64,0-1 32,5 3 0,-5 6 64,5 3-32,-1 1-32,1-6 32,-1 2 32,0-4-32,-4-1 128,5-4-96,-5 0-32,5 5 0,-5-4 32,0-1-32,0 0 64,5 0-64,-5 4 64,3 1-64,-3-2 64,5-3-64,-5-2 64,0 5-64,0-6 128,5 3-96,-5-5 32,4 2-32,-4-5 32,0 5-64,0-6 128,0 6-96,0-5-32,5 5 0,-5-6-32,0 5 0,0 4 128,0 0-64,0 0 32,5 1-32,-5-2-64,3 3 32,2-1 32,0 2-32,0-3 64,-1 4-64,6-7 128,-2 3-96,-3-3 32,4 3-32,1-5-64,-2 2 32,0-5-32,8 5 0,-8-3 128,1 4-64,1 2 32,-2 0-32,-3-3 96,4-2-96,-4-2 32,3 2-32,-3-3-64,0 9 32,0-8-32,4-2 0,-4 1 0,3 0 0,-3 0 64,4 1-32,-4-1-32,3 0 32,2-4 32,-1 4-32,-5-3-32,1 2 32,-1-2-128,1 3 64,0-4 32,-2 4 0,2-4 128,0 4-64,0-4 32,4 1-32,-4-1 32,-2 1-64,2 2-32,4 1 32,1 5-128,-2 3 64,6 0 96,1 0-32,-7-8-32,6 3 32,-6-1 32,8-2-32,-8-4-32,0 4 32,3-4-128,-3 1 64,2-6 96,-2 6-32,-3-1 128,4-1-96,1-3-32,-2 0 0,1 1-32,1 2 0,-2-2 64,2-2-32,-2 2-32,6-2 32,-4 1 32,3 4-32,-4-3-96,4-1 32,-2-1 96,5 5-32,0-2 64,-3 0-64,1-1-32,-1 4 32,-5-6-32,6 6 0,5-6 0,-1 2 0,0-2 64,1 2-32,-1-1-32,-1 4 32,2-8-32,-1 4 0,-5-4 64,6 0-32,-5 5-96,4 1 32,-4 3 32,-1-1 0,1-4 64,-1 0-32,6-8-32,-1 0 32,0 1-32,4 6 0,-3 1 0,-1 9 0,1-9 0,-1 4 0,-4-5 0,-1 2 0,1-5 0,-1 3 0,1-3 64,4 4-32,-4 1-32,4 3 32,-4-4-32,4-1 0,-4 2 128,4-2-64,-5-3-160,6 9 32,-1-9-32,1 0 32,3 0 64,2 0 0,-3 0 64,6 0-32,-3 0-32,-2 0 32,-4 0 32,6 0-32,-6 0 128,4 5-96,-4-5-96,4 0 0,2 0-128,0 3 96,3 1 96,0 1 0,-1-2 64,1 2-64,-3-1-32,8-1 32,-5-3-544,-1 5 288,3-5-1312,3 0 864,-5-5-2176,5 5 1600,4-7-4575,6 2 3263</inkml:trace>
          <inkml:trace contextRef="#ctx0" brushRef="#br1" timeOffset="457844">30096 2843 7040,'-5'3'2720,"5"-3"-1472,-10-3-832,7-1 1120,6 4-864,-6-5 512,-2 5-704,0-3 160,5 6-352,-4-3-33,8 0-159,-4 0-64,0 0 0,0 0-255,5 5 127,0-1-32,8 8 64,0-1 64,11 3 0,3 1 64,5 2-32,3-6 128,2 1-97,9 0 129,-1 5-128,0-9 128,1 1-128,-4-1 32,-7-1-32,-3-2 288,0-2-160,-8 2 512,-6-2-384,-4 1 416,-1 1-416,-4-5 256,4 0-320,-13 0-64,0 4-128,-13 1-64,-1 1 32,-13 2-128,4 4 64,-12 2-32,3-2 0,-14 3 128,4 7-32,-7-2-96,7 4 32,-3-1-32,8 2 0,-12-1-352,12 1 192,-4-5-1568,13 0 992,1-4-4863,14 4 3135</inkml:trace>
          <inkml:trace contextRef="#ctx0" brushRef="#br2" timeOffset="497300">24933 2308 6400,'0'0'2368,"0"0"-1280,5 0-928,-5 0 800,0 0-576,0-4 384,3 4-448,-3-2 256,5-4-320,-5-2 128,0 1-224,-5-18 224,5 10-256,-3-6 160,-2 5-160,-4-1 0,-1 5-64,-3 1-64,-6-1 32,1 3-32,1 4-96,-2 5 0,1 5 64,0 24-64,-14-5-32,4 0 0,2 0 96,2 5-64,6-6 32,4 3 64,6-3 0,13-2-96,-2-5 0,2-1 64,9-6 64,-1-1 64,5-4 96,6-8-96,4-4 0,3-1 96,-4 2-96,-1-6-64,-2 6 0,-5-10 32,-2 9-32,-2-3-32,-2 5 32,-4-6-128,-1 9 64,-3-6-128,0 9 96,-5-2-32,5 4 32,-5 2 0,0 1 0,0-2 0,4 9 0,-4 10 0,4 2 0,2 12 0,-3 5 0,2 8 64,1-2 0,-2 10 0,-4-8 0,0 0 64,0-9 32,0-4 32,-4 6 0,-2-10 0,-2-4-224,-6-8 0,-1-4-32,-2-5 64,-6 2 32,1-5 32,-1-8 0,1-8 64,3 0-32,0-12-32,-4 3 96,2 2 64,7 1-64,14-6 0,0 0 32,3 0-160,12 0-32,2 0 96,2 0 32,4 4 0,4-29-64,0 4-320,10 9-128,3 0-1184,2-1-448,-2 6-1344</inkml:trace>
          <inkml:trace contextRef="#ctx0" brushRef="#br2" timeOffset="497953">25442 2008 5504,'-4'8'2112,"4"-8"-1152,-4-4-640,-1 0 832,10 8-672,-10-4 64,0 4-352,-3-4-32,-2 5-96,-4-5 32,1 9-64,-9-3-32,8 11 32,-9 0-128,10 3 64,-14 6 32,8 4 0,-8 6 64,3 2-32,3 5-32,5-6 32,0 3-32,6 2 0,1 1 128,4 2-64,0-5 32,10-4-32,0-11-768,8-2 416,1-5-3232,4-6 1952</inkml:trace>
          <inkml:trace contextRef="#ctx0" brushRef="#br2" timeOffset="498585">25539 2183 5888,'-9'29'2272,"9"-29"-1216,-5 0-1152,1 3 576,4 6-352,-9 2 256,4 1-256,-8 9 320,3-5-256,-7 4 160,3 0-192,-14 6 0,6-3-96,-5 6 32,3-1-64,1 4-992,9 6 512,-3-12-3072,7 2 1952</inkml:trace>
          <inkml:trace contextRef="#ctx0" brushRef="#br2" timeOffset="498300">25357 2094 3328,'3'12'1312,"-3"-12"-704,29-3-448,-21 3 928,1 3-640,1-3 512,-2 5-544,2-2 128,4 6-320,-6 6-64,5 5-96,-2 0 32,2 5-64,0-1 128,1 1-96,-4 7 128,-2-3-128,0-1 192,2-4-160,-6 1 32,6-5-64,-4-4-192,2 1 64,-3-9-1952,-2 3 1120</inkml:trace>
          <inkml:trace contextRef="#ctx0" brushRef="#br2" timeOffset="499038">25662 1927 5376,'0'-40'2112,"0"40"-1152,0-36-704,0 28 640,0 8-512,0-5-64,5 5-192,-2 5-96,3 3 0,-1 8-128,3 9 64,2-2 32,3 6 0,1-1 0,4 1 0,2 3 0,-4 5 0,2 3 192,0-4-96,-4 4 96,0 0-96,-4 9 160,-2-8-160,-8 12 96,0-5-96,-8 6-3232,3-6 1728</inkml:trace>
        </inkml:traceGroup>
      </inkml:traceGroup>
    </inkml:traceGroup>
    <inkml:traceGroup>
      <inkml:annotationXML>
        <emma:emma xmlns:emma="http://www.w3.org/2003/04/emma" version="1.0">
          <emma:interpretation id="{CA983667-EA06-491A-BE62-67FAFD05C53A}" emma:medium="tactile" emma:mode="ink">
            <msink:context xmlns:msink="http://schemas.microsoft.com/ink/2010/main" type="paragraph" rotatedBoundingBox="3719,4771 27157,3408 27370,7062 3931,84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680BDC-A1E9-4AC2-B034-B23EE00ACE1D}" emma:medium="tactile" emma:mode="ink">
              <msink:context xmlns:msink="http://schemas.microsoft.com/ink/2010/main" type="line" rotatedBoundingBox="3719,4771 27157,3408 27290,5702 3852,7064"/>
            </emma:interpretation>
          </emma:emma>
        </inkml:annotationXML>
        <inkml:traceGroup>
          <inkml:annotationXML>
            <emma:emma xmlns:emma="http://www.w3.org/2003/04/emma" version="1.0">
              <emma:interpretation id="{94ED06C5-4DE5-4188-A2EF-7EEF5F82C940}" emma:medium="tactile" emma:mode="ink">
                <msink:context xmlns:msink="http://schemas.microsoft.com/ink/2010/main" type="inkWord" rotatedBoundingBox="15609,4079 20080,3819 20214,6113 15743,6373"/>
              </emma:interpretation>
              <emma:one-of disjunction-type="recognition" id="oneOf2">
                <emma:interpretation id="interp10" emma:lang="en-CA" emma:confidence="0">
                  <emma:literal>Me-explant-x-us-Exstein</emma:literal>
                </emma:interpretation>
                <emma:interpretation id="interp11" emma:lang="en-CA" emma:confidence="0">
                  <emma:literal>Me-explant-x-us-Exstein*</emma:literal>
                </emma:interpretation>
                <emma:interpretation id="interp12" emma:lang="en-CA" emma:confidence="0">
                  <emma:literal>Mri-explant-x-us-Exstein*</emma:literal>
                </emma:interpretation>
                <emma:interpretation id="interp13" emma:lang="en-CA" emma:confidence="0">
                  <emma:literal>Me-explant-x-us-Exstein's*</emma:literal>
                </emma:interpretation>
                <emma:interpretation id="interp14" emma:lang="en-CA" emma:confidence="0">
                  <emma:literal>Mri-explant-x-us-Exstein's*</emma:literal>
                </emma:interpretation>
              </emma:one-of>
            </emma:emma>
          </inkml:annotationXML>
          <inkml:trace contextRef="#ctx0" brushRef="#br0" timeOffset="52708">15943 5542 7808,'-32'4'2976,"32"-4"-1600,0-4-960,0 0 1056,0 8-832,5-4 384,4 0-608,4 0 479,1 4-511,4-4 352,6 0-416,11 0 256,2 0-320,17-4 288,2 0-320,11-4-32,-4 8-128,20-9 32,-10 9-64,4-8-800,-3 5 416,-2-5-2528,-5 4 1601,3-5-4225,-6 9 3072</inkml:trace>
          <inkml:trace contextRef="#ctx0" brushRef="#br0" timeOffset="51410">16084 4792 6912,'-10'-15'2624,"10"15"-1408,0-9-1056,0 5 672,0 4-512,0-4 128,10 1-288,-1-5-64,4 3-64,0-7 160,6 8-96,5-4 320,2 8-224,6 0-32,0 4-96,0 0 32,-5 8-64,0 0 128,0 0-96,-4 16 128,-1 6-128,-3 6 32,0 4-32,-6 0 32,0 1-64,-3 4 64,4 0-64,-6 0 64,6-2-64,-4-7-576,4-3 288</inkml:trace>
          <inkml:trace contextRef="#ctx0" brushRef="#br0" timeOffset="53831">16410 5792 7040,'-8'0'2624,"-19"0"-1408,36 0-800,-9 0 704,0 0-224,4 0 0,-4 0-352,5 0-160,-1-4-224,6 0-128,3-1 64,6-3 0,3-3 96,1 2-96,4 6 0,-3-2-32,-8 1-64,3 1 32,-5 3-32,-1 3 64,-3 6-96,-10 3 0,-5 12 96,-3-3 32,-6 14-32,-9 14 32,-4-3-64,0-6 63,-24-5-63,9-3 64,12 5-64,-2-8-32,9-1-64,4-8 32,5-4-32,6-3 1,3-6 63,13 1 0,16-3 63,8-5 33,13 0 96,1 0 96,8 0 64,9-5 32,-2-7 64,-2 9 64,0-2-288,0 2-64,-9-2-96,-9 5-64,1-7-192,-7 10-32,-8-6-1120,-4 3-383,-4 0-3041</inkml:trace>
          <inkml:trace contextRef="#ctx0" brushRef="#br0" timeOffset="51728">16488 4906 7168,'-3'-33'2720,"3"33"-1472,0 37-832,0-25 1472,0-1-1056,0 3 384,0-2-544,0-1-129,-5 6-191,-3 7-64,-6 1-160,-1-2 128,-7 9 128,-1 0-192,-5 17-32,-4-3-96,10-11 32,4-1-352,0-6-64,4-4-1056,4-4-351,7-8-2881</inkml:trace>
          <inkml:trace contextRef="#ctx0" brushRef="#br0" timeOffset="52176">16602 4472 8448,'5'0'3232,"4"-3"-1728,4 3-1184,1 0 800,9 0-320,1-5-64,-2 10-417,-4-5-191,4 3-96,-4 2-32,1 2 64,-6-2-32,1 4 64,-4-3-64,-2 16 64,-8-1-64,-4 5 64,-5 20-64,-4-11-32,-6-6 512,6 4-288,-5-6-96,4-2-64,0-1 0,4 5-32,10-4-96,5-5 32,6-5-384,1 6 192,10-5-160,10-1 224,10-15-1695,-1 0 1055,4-11-4128,1 2 2752</inkml:trace>
          <inkml:trace contextRef="#ctx0" brushRef="#br0" timeOffset="60990">17481 5022 4736,'-9'-3'1760,"9"3"-960,-8 0-32,3 0 1248,10 0-1088,-10-3 544,5 3-896,-11-6 480,3 6-608,0-3 320,8 3-448,-10-5 192,10 5-288,-5-4 63,10 8-159,-5-8-64,10 4-32,-2-2-128,11 2 64,0-9-32,7 4 0,20-2 64,8-1 0,-4-5 128,6 5-64,3-8 32,0 8-32,5-1-64,-6 6 32,2-1-32,-5 4 0,-10-4-288,-5 4 160,-2-4-319,-6 4-577,-10 12-224</inkml:trace>
          <inkml:trace contextRef="#ctx0" brushRef="#br0" timeOffset="61806">17557 5016 4736,'-8'-8'1824,"8"8"-960,0 0-32,0 0 1312,0 0-1184,0 0 544,0 0-928,0 0 416,0 0-576,0 0 32,0 0-256,0 0-96,0 0-64,0 0-128,8 8 64,-3-1-32,9 6 0,-1-6 0,6 7 0,5 1 64,2 2 0,2-5 64,-2 4-32,3 0 64,-8 0-64,-2 4 64,0 1-64,-11 11-32,6 0 32,-14 4-32,4 2 0,-17-6 64,4 0-32,-14 4-32,0-4 32,-5 0-32,10-3 0,-4-4 0,8-1 0,2-4-96,2-3 64,0-5-32,6-1 0,8-2 192,10-1-64,4 1 256,10-3-192,4-1 255,0-1-255,8-8 256,2-1-256,12-6 96,4 7-128,2-8-64,0 7 0,0-6-128,-7 2 64,2-3-672,-9 9 385,-6-11-1633,-2 11 1088,-12-5-3712,-2 8 2560</inkml:trace>
          <inkml:trace contextRef="#ctx0" brushRef="#br0" timeOffset="61153">18273 4927 8288,'10'40'-4608</inkml:trace>
          <inkml:trace contextRef="#ctx0" brushRef="#br0" timeOffset="62375">19183 4841 6400,'-4'-9'2368,"4"9"-1280,0-6-704,0 0 1088,0 12-832,0-12 672,0 6-768,0-3 512,0 3-608,0-5 383,0 10-479,0-5 256,0 0-352,-5 0-64,0 9-128,-13 3-192,4 2 64,-13 15 256,9 0-128,-14 7 288,5 0-224,-13 10-32,8 6-64,-13 4 32,13 0-32,-10 2-32,15-6 32,-5-4-32,10-7 0,-5-9-352,12-3 192,-2-5-1344,7-4 833,-4-4-2337,10-3 1696,-5-6-3264,4 1 2592</inkml:trace>
          <inkml:trace contextRef="#ctx0" brushRef="#br0" timeOffset="62775">18638 4882 8064,'-5'0'2976,"10"-9"-1600,-5 9-1600,0 0 1632,4 13-640,-4-13 0,0 12-32,4-4-352,2 0-193,2 12-63,2 0 32,3 2-64,6-2-64,8 7 0,4 6 32,-3 15 160,4 9 128,0-5-192,-6-7-32,6-4 64,-4-1 32,-5-3-96,-4-2-96,7-6 64,-4-4 0,6-10 96,-6-3-160,2 2-96,-6-2-672,-4-10-256,0 4-607,-1-2-289,0-4-2304</inkml:trace>
          <inkml:trace contextRef="#ctx0" brushRef="#br0" timeOffset="63297">19570 5376 8064,'0'-8'2976,"-9"23"-1600,18-27-704,-13 21 896,4-9-416,0 0-33,-5 0-159,-13-12 32,4 12-544,1 0-256,-6 3-64,-2-11-160,-3 16 0,-3-8 32,3 12 0,2-3-96,4 7 64,4-13-32,5 10 0,5 0-160,4-4 0,4 2-256,5 4-32,5-6 64,8 2 32,-4 3 160,11-2 96,-7-4 96,2 4 32,-8-4 32,3 4 0,-9 0 128,3 5-64,-4-9 320,1-1-192,-10 1 608,0 4-448,-15 1 544,1-1-512,-13-3 0,9 2-224,-9-2-32,5-2-64,-10-2-320,8 3 128,-3-8-1440,4 3 864,-4-11-3839,9 5 2527,-1-14-3264,11 2 3008</inkml:trace>
          <inkml:trace contextRef="#ctx0" brushRef="#br0" timeOffset="63836">19343 4720 7424,'0'-16'2816,"0"16"-1536,10 0-800,-6 0 1024,1 0-864,0 0 192,3 0-512,1-7 160,9-2-256,6-7 0,-2 4-128,2 7-128,-3 5 0,2 5 96,-1 3-32,-3 1 63,-6-2-63,-7 1 64,4 4-64,-16-4 128,6 4-96,-4 2 544,-2 0-352,-10-2 256,0 5-288,-10-5-224,7 5 0,-2-1 0,7 4 0,0-4 128,4 4-64,2 0 128,8 0-128,4-3 32,5-2-32,4-6 32,11 4-64,8-6-448,-2 2 224,18-13-1664,-3 4 1025,9-17-4513,-3 6 2976</inkml:trace>
          <inkml:trace contextRef="#ctx0" brushRef="#br0" timeOffset="65022">19857 4342 4096,'-5'-3'1568,"-17"-26"-832,31 39 192,-9-10 1504,-5 0-544,1-10-448,-1 10-352,1 0-640,0-8 128,4 5 160,0 6 95,0 2-287,4 2-96,-8-7-128,8 6-32,-8-16-160,8 14-32,0 2-32,5 2 32,1-2-128,-2 2-64,2 1 128,4 8 32,-1-2 64,6 6 0,-3-1-64,8 0 32,3 16-64,0 14 64,2-2 0,-7-4 96,5 5-96,9-4-64,-4 2 64,0 7 0,0-1-32,-5-1 32,0 4-128,-3 2 0,-6 2 96,4 12 96,-3 1-64,-6-4 0,1 3-32,-5-2 32,0-5-64,-4-2 64,-5 7 0,-5 16 32,-4 3 0,-9-5 0,0-7 128,-1 1-128,-13-6 0,5-8-64,-10-4-256,10-2 96,-5-10-1376,10-4 832,-5-4-3967,13 1 2559,-4 1-3680,9-7 3264</inkml:trace>
          <inkml:trace contextRef="#ctx0" brushRef="#br0" timeOffset="37194">5709 6100 5504,'0'8'2112,"-10"-12"-1152,10 0-288,0 12 800,0-8-352,0 0-64,0 0-192,0 0 192,10 4-576,-1 4 128,1-8 31,-2 0 1,11 0-352,3-4 64,6 8-224,4 0 224,-2-4-128,2-4-64,0 4-64,-3-8-96,-2 8 32,-5-4-832,6 4 448,-6-8-2463,2 8 1567,-7-4-3808,1 4 2816</inkml:trace>
          <inkml:trace contextRef="#ctx0" brushRef="#br0" timeOffset="36193">3993 5627 6656,'-5'-5'2464,"5"2"-1344,-5-26-544,5 26 864,0-6-576,0 1-320,0 5-128,0 3-256,0-5-32,0 5 64,0 0-256,10 33 64,-2 7 32,1 8 64,1 29 32,-2 4-64,2 4-64,-1 8 32,-1-4-32,2-12 0,-5-7 0,-1-19 128,1 5-64,-5-14 192,5-6-160,-5 9 32,0-25 128,0-8 288,0 5-289,0-14 225,0 6-256,-5-14-64,5-2-96,-5-15-128,1-5-96,-1-27 0,0 2 32,0-5-32,-3-31 128,3 6 0,1 6 32,-6 2 0,7 10 0,-2-2-160,5 3 32,0 10 65,0 5 94,0 2-62,0 11-1,0 3 32,0 15 0,0 1 0,0 4 63,5 8-190,3 4 31,6 35-32,9 6 64,9 4-32,-2-1 32,2 1 128,0 16 32,-3-17-128,-2 5 32,5 3 0,0-18-96,8-11 64,0-6-128,-8-6 32,6-7 64,-1-19-256,-2-14-32,-7 1-96,3 4 224,1-13 224,-4 8 0,-6-11 0,2 3 32,-11-15 160,6 15-96,-11-3 448,6 8-288,-9 3 512,0 9-448,-5-1 63,3 13-223,-3 2-224,0 1 0,0 21-32,0 8 32,0 25 0,5 8 0,-5 24 64,5-1 0,-5 13 64,4-4-32,-4 0-32,5-8 32,-5-4-32,5-8 0,-5 0 64,8-5-32,2-10 64,-1-10-64,4-12-735,1-7 415,-1-10-4224,5 2 2496,1-20-3008,5-3 2880</inkml:trace>
          <inkml:trace contextRef="#ctx0" brushRef="#br0" timeOffset="36894">5541 5860 6272,'-5'-3'2368,"5"6"-1280,-27-3-416,35 0 704,-13 5-256,5-5-96,0 3-384,0-3-160,0 0-256,10 4 64,12 1 32,2-5-96,3 3 32,4 3-97,1-6 65,5 0-128,12-6-64,-3 3 0,-4-2 32,-2 1-32,-3 1 64,-2-2-224,-3 2-32,-8-2-1631,-2 10 959,-7-5-1824,2 0 1504,-7 0-2816,4 0 2240</inkml:trace>
          <inkml:trace contextRef="#ctx0" brushRef="#br0" timeOffset="42364">10643 5140 8192,'-13'-3'3072,"18"3"-1664,-10 3-1088,0 3 800,5-6-320,-5 0 0,5 0-384,0 0-97,0 0-191,-4 0 64,4 0 0,0 0-224,9 3-128,4 6 96,10-1 0,-1-2 64,10 8 0,6 1 0,-1 2 0,-2 11 64,2 0-32,-5 0 64,0 1-64,-10 0-96,-4-7 32,-5 7-32,2 0 0,-19 3 64,4 5 0,-14 4 64,-1-5-32,-12 0-32,9-2 32,-14-2-32,5-4 0,-8-4-96,11-4 64,5 0-128,14-3 97,10-2 382,9 1-159,10-7 352,3 3-288,13-9 160,2 3-224,11-12 288,4 6-256,-4-3-96,3-1-64,3-4-896,-5 8 480,1-9-1727,-10 7 1151</inkml:trace>
          <inkml:trace contextRef="#ctx0" brushRef="#br0" timeOffset="43176">11750 5072 8448,'-5'0'3232,"5"0"-1728,5 0-1536,-5 0 704,3 4-448,-3 0 256,5 4-288,9 7 512,4 5-384,9 14 415,0 6-415,5 9 256,5 0-320,4 3 128,-4 0-224,3 1-64,-3-8-64,0-1-32,-1-7 0,-4-5 128,-5-1-64,-4-5-160,0-3 32,-6-6-1088,2-2 608,-6-6-2783,0 3 1855</inkml:trace>
          <inkml:trace contextRef="#ctx0" brushRef="#br0" timeOffset="42835">12286 5056 8960,'0'-8'3424,"0"8"-1856,-4 0-992,-2 0 1120,12 0-993,-12 0-127,6 0-384,-3 0 0,3 4-96,-10 0 224,7 12-192,-16-4-192,6 4 32,-15 4-224,10 6 160,-14 8 192,8 8-64,-7 10-64,4-4 0,-5 10-128,5-6 96,-5 2 32,9-10 32,-5-4-160,6-4 96,0-4-800,2-3 449,2-8-1985,4-7 1312,-4 0-3520,10-2 2592</inkml:trace>
          <inkml:trace contextRef="#ctx0" brushRef="#br0" timeOffset="43877">12778 5569 8960,'0'-3'3328,"0"3"-1792,32-17-1088,-26 14 1088,-4 6-897,-4-6 193,2 3-512,-10-6 32,0 6-224,-8-3-128,10 3-32,-24 0-192,14 3 128,-20 3 192,12 6-64,-15-1 0,9 6 0,-5-2-384,15 2 192,-2-1-224,12 0 224,6-4-287,12 1 287,6-1-224,12-1 224,8 1-192,-2 0 192,8 2 0,2-2 96,2 0 128,4 4-32,-14-8 128,0 0-96,-20 0 480,2 0-320,-18 0 415,0 4-383,-14-4 96,4 4-224,-14-3 224,6-1-224,-29-5-96,14 6-64,-12-9-960,12 3 544,-3-6-3071,11 3 1951,2-9-3392,9 1 2816</inkml:trace>
          <inkml:trace contextRef="#ctx0" brushRef="#br0" timeOffset="39339">7156 6193 6784,'5'0'2528,"-5"-13"-1344,13 22-736,-4-1 704,1-8-96,-5-4 320,27-9-512,-2-1-448,2-12-128,6-23-64,-7 9-97,1 4-95,-5-4 0,0 7-32,-4-3 0,-1 11 0,-3-7 0,-6 12 0,-7-4 0,4 8 0,-16-1 128,6 1-64,-10 0-32,2 8 0,-6-1-32,1 5 0,-6 1 0,1 6-96,0 6 64,4 3 32,1-1 0,-1 10 0,-5-1 0,11 0 0,3 17 0,0 12 0,5-9 0,5-3 64,4-2-32,1-6-32,8 0-64,4-6 32,2-6-1375,-2 0 767,14-14-4128,4 1 2656</inkml:trace>
          <inkml:trace contextRef="#ctx0" brushRef="#br0" timeOffset="41109">9632 4976 7808,'-3'-34'2976,"3"34"-1600,0 5-1056,0-5 1024,0 0-832,-6 3 64,6 6-384,-9 2 96,5 1-160,-9 2 224,3-2-224,-9 3 96,2 10-64,-1 7-1,-6 12-95,-2 12-64,2 10 32,-6 7-128,1 8 64,7-9 96,8 2-32,1 15-32,8-5 32,10 17 32,3-7-32,6-1-32,10-12 32,2-3-32,7-15-703,-1-18-4193,8-1 2624</inkml:trace>
          <inkml:trace contextRef="#ctx0" brushRef="#br0" timeOffset="41795">10558 5158 6784,'-19'0'2528,"19"0"-1344,-5-6-544,0 3 1280,10 6-1088,-5-3 320,0 0-704,0 0 0,8 0-256,8 0 191,0 0-255,21-3 512,4 3-352,14-3 224,4 3-288,13-6-128,-3 3-64,3-2-384,-2 5 192,-3-3-928,-3 3 609,-5-5-1569,-4 5 1184,-9-4-3648,-9 4 2528</inkml:trace>
          <inkml:trace contextRef="#ctx0" brushRef="#br0" timeOffset="50226">14732 5448 8064,'-19'-8'2976,"29"16"-1600,-10-10-1120,0 2 768,0 0-288,3 0 320,8 2-576,2-2 447,5 0-543,4-2 512,5 2-512,10-6 160,1 2-320,-6 0-64,-1 0-96,1-8 32,3 12-352,-3-5-1248,0 5 768,0-3-4735,8-2 3039</inkml:trace>
          <inkml:trace contextRef="#ctx0" brushRef="#br0" timeOffset="39592">8167 5719 8960,'-5'0'3328,"5"0"-1792,-3 3-1312,-3-3 896,6 10-704,-10-2 96,2 8-352,-6 4 223,1 1-255,-19 14 32,5 5-96,-10 9 32,5-3-64,-8-6-384,8 0 224,0-7-1663,8-5 991,-3-4-3968,9-4 2656</inkml:trace>
          <inkml:trace contextRef="#ctx0" brushRef="#br0" timeOffset="40408">8372 5780 7808,'-32'-3'2976,"32"3"-1600,0 0-960,0 0 864,0 0-768,0 3-32,0 6-320,0 2 320,0 6-256,0 15 160,3 5-224,2 12 0,6 3-97,-3 8 33,0-2-64,-3 6 64,1-7-64,-1-5 64,-2-3-64,-3-5-32,5-7 32,-5-9 96,0 1-64,0-6 192,0-6-160,-5-10 256,2 1-224,-13-16-96,13 4-64,-7-16-256,10 0 160,-9-20-96,9 3 128,-5-19 0,5 3 32,5-23 64,9 10 0,-1-15-96,6 18 64,0-7 32,-1 16 0,4-1-160,1 10 96,4-4-32,5 17 32,0 12 64,0 11 0,3 9 0,-3 9 0,1 3 64,-5 8-32,-6 0 192,1 5-128,-9 4 384,4-1-256,-9 8 448,-1 1-384,-11 3 160,-2 0-288,-14-7 64,1-1-128,-17-4-192,6-3 32,-11-5-896,2-4 544,-10-8-2015,6 0 1343</inkml:trace>
          <inkml:trace contextRef="#ctx0" brushRef="#br0" timeOffset="39809">7739 5825 7808,'-5'0'2880,"5"0"-1536,9 3-1280,-4 1 1056,0 4-704,3 4 448,6 1-512,-1 8 128,6 7-320,4-1 64,4 6-128,5-5-256,5-3 64,4-6-1728,-5-1 1024,0-7-3840,-4 2 2592</inkml:trace>
          <inkml:trace contextRef="#ctx0" brushRef="#br0" timeOffset="45741">14108 5550 8960,'0'12'3424,"0"-12"-1856,0-21-992,-4 13 1248,-2 8-1025,-3-7 1,0 7-480,-9-5-416,10 5 32,-20 0-192,0 9 128,-7-6 64,-2 5 64,-1 4 0,12 8 0,-2 2 192,10 2-96,0-8-32,10 5-32,-3-1-256,11 0 128,5-5-160,5 6 128,7-5 0,6 8 64,9-7 128,1-1-32,-6-9-32,-1 7 32,-7-8 32,0 3-32,-6-1-32,-4 1 96,-5-1 64,-8-2 352,-14 0 160,0 14-352,-9-3-32,-10-2-64,-3 13-96,-2-4-32,-4-4-96,-4-12-32,-4 1-608,4 0-288,4-22-1087,9 5-449,5-3-1984</inkml:trace>
          <inkml:trace contextRef="#ctx0" brushRef="#br0" timeOffset="49035">9893 5363 7040,'3'0'2624,"3"5"-1408,2-10-864,-4 2 672,6-9-352,0-8-32,-2 3-128,2 5 0,-2 0-128,24-1-224,-5 6-96,2-1 32,-7 8-64,2 12 64,-3-4-64,6 15-32,-3 3 96,-2 2-64,-4-1 128,6 7-96,-6 6 128,-1 4-128,-2 8 128,2-3-128,-7 4 32,3-6-33,-4 16 33,4-3-64,-8-4 64,0-8-64,-5-7-735,6-9 415,-6-7-2720,0-1 1664</inkml:trace>
          <inkml:trace contextRef="#ctx0" brushRef="#br0" timeOffset="49252">10278 5538 5376,'0'0'2112,"0"0"-1152,0-16-128,0 6 1312,0 20-1184,0-10 480,0 0-896,0 0 192,0 16-416,-10-8 160,10 8-256,-6 1 0</inkml:trace>
          <inkml:trace contextRef="#ctx0" brushRef="#br0" timeOffset="45193">13010 5432 8064,'0'-4'3072,"0"4"-1664,10 0-1152,-6-4 768,1 4-640,3-16-64,2 5-192,3-10-32,6 5-32,8-8 160,5 4-128,0-9 96,0 9-96,-10 0 0,1 11-32,-4-2 32,-6 2-64,-4 1 128,1 8-96,-10 12-32,0 4 0,-10 13 32,5 3-32,-12 5 64,-2-5-64,1 0-32,5-4 32,-6-7-32,11-1 0,-2-8 0,6 4 0,-1-4 0,10 0 0,4-7 0,4-1 0,6-13 0,-1 6 0,4-18 0,5 5 0,1-16 64,4 7-32,3-11-32,8 4 32,-8-5-32,-3 13 0,-5 0 63,-4 12-31,-4 0 128,-6 3-96,-4 13 192,1 13-160,-10 6 96,3 11-96,-16 1 96,4 2-128,-14 21 32,1-3-32,-10 17-64,5 2 32,-5 16 32,6-1-32,-12 0 128,11-13-96,-5-3 128,14-12-128,-6-6-320,16-9 160,-1-11-1663,4-6 959,5-13-4384,9-3 2880</inkml:trace>
          <inkml:trace contextRef="#ctx0" brushRef="#br0" timeOffset="49422">10248 5581 16671,'-10'25'192,"1"4"-96,-4 3 224,-6 3 96,-8 6-64,-10 13-32,1 9-128,4-9 32,0-6-192,5 0-32,5-7-224,3-4 0,9-5-1536,7-7-639,3-14-2177</inkml:trace>
          <inkml:trace contextRef="#ctx0" brushRef="#br0" timeOffset="72189">21319 5124 9472,'3'-7'3520,"3"10"-1920,-6 1-1664,0-4 640,0 0-512,4 5 0,0-1-224,6 0 32,-6 5 64,0-3-1664,2 0-672,-6 5-1184</inkml:trace>
          <inkml:trace contextRef="#ctx0" brushRef="#br0" timeOffset="72404">21350 5400 8064,'0'0'3072,"5"12"-1664,-5-4-1152,0-8 672,0 0-288,5 8-32,-5-8-224,5 12-64,-2-6-192,-3-6-32,5 3 32,0-3-288,-1 3-64,-4-3-6272,0 0 3520</inkml:trace>
          <inkml:trace contextRef="#ctx0" brushRef="#br0" timeOffset="74042">21992 4812 6912,'0'-8'2624,"0"8"-1408,5 0-992,-5 0 992,9 0-704,1-4 800,6 4-736,3-3 672,5-2-704,11-3 383,11 4-575,4-8 128,5 4-320,9-3-128,4 5-64,-4 0 32,-6 6 0,-2-5-224,-7 5 128,-4-4-800,-3 8 480,-6-4-1215,-4 0 927,-9 5-2432,-5 1 1760,-9 8-2688,-3-3 2304</inkml:trace>
          <inkml:trace contextRef="#ctx0" brushRef="#br0" timeOffset="73311">22079 4724 6400,'-4'-7'2464,"4"7"-1344,-5-5-832,5 5 704,0 0-480,0 0-32,0 0 0,0 0 64,0 0-288,0 0 0,5 8-32,-1 1 32,1-1 64,0 7-32,-1 2 64,0 7-128,-4 21 32,0-1-160,0 8 0,0 5-32,0 29-64,0-11 96,0 0 0,0-7 32,0 5 0,0-17-65,5 1-63,-5-17-543,5-3 287,-1-14-2016,0-6 1280,-4-13-3552,0 1 2560</inkml:trace>
          <inkml:trace contextRef="#ctx0" brushRef="#br0" timeOffset="74570">22124 5679 7424,'0'4'2816,"0"-4"-1536,16 0-800,-8 0 1248,6 5-992,9-5 864,9 0-961,0 0 545,3 0-704,11 0 96,4 0-320,0 0-32,1 0-128,-6 0-128,1 0 0,-6-9-1248,0 6 704,2-14-5055,-6 0 3135</inkml:trace>
          <inkml:trace contextRef="#ctx0" brushRef="#br0" timeOffset="74295">22139 5169 5760,'-10'4'2176,"10"-4"-1152,5 5-480,0-5 992,-2 3-864,7-3 512,4 5-704,8-1 672,10-1-672,4 2 128,2-2-352,7-3-96,4 5-96,1-10-64,-4 5 32,0-3-480,-2 6 256,-1-3-1536,-8 0 960,-3-3-3680,-4 3 2464</inkml:trace>
          <inkml:trace contextRef="#ctx0" brushRef="#br0" timeOffset="73664">22352 4728 6656,'-10'4'2528,"10"-4"-1344,0-9-1024,0 9 608,6 9-480,-6-4 288,0 7-352,0 7 320,0 10-320,0 6 32,0 6-160,0 8 160,4-4-160,-4 16 192,0 8-192,0 6 96,0-5-96,-4-1 0,4-9-32,-6-3 32,6-8-64,-3-8 64,6-6-64,-3-7-1856,0-2 992,0-11-3744,0-2 2560</inkml:trace>
          <inkml:trace contextRef="#ctx0" brushRef="#br0" timeOffset="75119">23025 4383 5888,'-9'0'2272,"9"0"-1216,-10-3-384,7 0 928,6 6-896,-3-3 96,10 0-512,-1 0 160,10 0-224,4 0 352,-1 0-320,15-3 288,3 3-288,6-6-64,-1 6-128,-3-11-480,-7 11 224,3-4-2304,-2 8 1376,-8-4-3424,-6 8 2592</inkml:trace>
          <inkml:trace contextRef="#ctx0" brushRef="#br0" timeOffset="75820">23062 4444 7680,'-5'-3'2880,"5"3"-1536,0-4-992,0-1 1088,0 10-832,0-5 256,0 0-512,0 0 96,0 0-288,0 0 0,0 0-96,0 4-192,0 4 64,0 4-192,5-1 160,0 15-96,-2 6 96,8 11 64,-3 6 32,2 12 0,4-1 0,-6 9 64,6 0-32,-4 12 64,-2-3-64,-3 5 64,-2-5-64,3-6-32,-1-9 32,-5 0 32,0-5-32,-5-6 64,5-3-64,-6-9 64,6-3-64,-3-10 64,6 1-64,-6-7 63,3-5-63,-5-4-32,10 5 32,-5-8-32,3 2 0,-3-3 0,6 0 0,-6-8-95,5 5 63,-5-2 32,8 2 0,2-2 0,7 0 0,2 3 0,4-3 0,-1-3 0,1 5 0,-1-5 63,2 3-31,-6-3-32,4 0 32,-3 0-255,-1 0 127,-4 0-736,-1 0 448,-3 0-2688,4 0 1664,-11 0-3040,7 0 2528</inkml:trace>
          <inkml:trace contextRef="#ctx0" brushRef="#br0" timeOffset="76723">23749 5161 7424,'-4'5'2816,"4"-5"-1536,9 0-1088,-4 0 992,0 0-704,-2-5 384,2 5-512,4-3 384,1-3-416,3 0 192,0 6-288,1-9-1,4 5-127,6-9-64,3 5 0,0-3 32,0 2-32,-8-6-96,-1 1 32,-4 3-128,-1 7 96,-8-13-255,3 9 191,-11-7-96,3 6 128,-19-2 128,6 6 0,-10-2 64,4 7-64,-8 3 64,8 6-64,-8-1 128,4 4-96,-4 0 127,9-1-127,1 6 320,2 7-192,1 1 256,6-2-256,-2 15 96,10-3-160,5 5 0,5 1-64,3 1 160,9-7-128,1-3 256,4 2-224,5-11 32,6-3-96,-3-8-832,2 2 416,0-14-2527,-2 3 1599</inkml:trace>
          <inkml:trace contextRef="#ctx0" brushRef="#br0" timeOffset="78605">24210 4357 5632,'0'0'2176,"0"0"-1152,5-5-928,-2 2 704,2 6-512,4-6 384,1 3-416,3-5 576,6 5-448,8-4 352,0 4-416,5-5 64,0 5-256,-5-3 0,1 6-64,-6-3-192,2 9 64,-8-1 160,8 12-32,-5-3 192,2 4-160,-2 7 32,0 4-64,-11 8 32,5 4-64,-2 1 64,-3-4-64,-3-9-288,0 0 128,-5-7-1280,3-4 768,-6-7-3456,-2 0 2272</inkml:trace>
          <inkml:trace contextRef="#ctx0" brushRef="#br0" timeOffset="78905">24574 4437 6272,'0'-5'2368,"0"5"-1280,0 0-512,0 0 1376,0 0-1120,0 0 480,0 9-800,-4-6 64,4 10-320,-10 7 192,2 4-256,-10 13 159,4-2-191,-10 6 0,11-1-96,-9-3-64,9 0 32,-11-2-1439,10-1 767,4-5-4416,7-6 2816</inkml:trace>
          <inkml:trace contextRef="#ctx0" brushRef="#br0" timeOffset="82975">24842 4711 6272,'0'5'2368,"0"-5"-1280,0 0-512,0 0 1088,0 0-928,0-5 256,5 5-608,-2-11 288,3 2-384,-2-11 128,0 3-256,1-7 0,5 8-96,-2-5 96,6 7-96,-1-7-32,6 4 0,4-3-128,-1 8 64,2-4 96,-2 4-32,-4 0-32,-4 4 32,-4-1-128,-2 6 64,-8-2 32,5 5 0,-5 5 0,0 3 0,-5 4 128,0 3-64,-4 2 32,5 3-32,-5 6-128,9-3 32,-10 0 32,10-2 0,-3-5-96,3-4 64,0-3 32,8-1 0,0-8 64,8 4-32,-8-16 64,6 0-64,4-13-32,0 9 32,1-3-128,3 2 64,-4-4 96,4 10-32,-7-6-32,2 8 32,-6-2-32,1 7 0,-3-1 63,2 5-31,-11 0 64,2 9-64,-4 7 64,-4 8-64,-2 16 64,-2 6-64,-9 6 64,6 0-64,-9 5-32,3-5 32,-4 2-32,6-10 0,-6-4 64,9-8-32,-4-3-96,9-4 32,-1-1-735,7-7 383,-7-6-2272,10-2 1472,0-9-3360,10 0 2560</inkml:trace>
          <inkml:trace contextRef="#ctx0" brushRef="#br0" timeOffset="83664">25576 4740 7424,'0'-3'2816,"0"3"-1536,3 0-928,-3 0 1088,0 0-832,0 0 544,0 0-672,0 0 320,0 0-481,0-5 257,0 5-320,-3-4 192,3 4-224,-5-5 0,5 5-128,-10 0-256,6 5 64,-9-1-32,3 1 64,-4-2 128,10 6-32,-10-6-96,10 2 32,-6-2 96,10 0-32,-4 2-96,4 4 32,-4-2-320,8 1 192,-4 0-96,10 1 160,-2-1-224,6 1 192,0-3-32,0 8 96,-1-11 64,1 6 0,-6-1 0,3 4 0,-8 0 64,7 0-32,-10 0 256,5 5-160,-10-6 384,0 6-288,-9-5-32,6 0-128,-11-4-64,6 0 32,-6 1-32,6-1 0,-11-4-800,11-1 448,-9-3-3871,7 5 2335</inkml:trace>
          <inkml:trace contextRef="#ctx0" brushRef="#br0" timeOffset="84582">26172 4181 5120,'0'-8'2016,"0"8"-1088,0 5-256,0-5 1152,0 0-1024,0 0 320,0 0-672,0 0 160,0 0-352,0 0 0,0 3-160,-6 9 0,6 8-32,-3 5 160,3-1-128,-10 8 384,10 2-256,-3 26 320,3 0-320,-6 30 319,6-1-319,-4 12 96,-2-3-192,-2 14-64,0-2-32,-8 14-32,13-14 0,-7-10 352,10-10-192,-3-10 0,3-10-96,0-5-320,8-10 128,0 7-672,2-14 480,-4-3-4031,2-8 2399,6-22-3264,-1-2 2976</inkml:trace>
          <inkml:trace contextRef="#ctx0" brushRef="#br0" timeOffset="86185">27342 4485 6144,'22'-20'2368,"-22"20"-1280,9-16-864,1 11 1152,3 5-832,-4-3 832,6 0-800,-12-2 416,7 5-576,-15-4 128,5 8-320,-5-4 128,2 0-192,-7 0 63,10 8-127,-9 0 160,4 4-160,-8 12 192,3 10-192,-12 9 192,8 3-192,-17 5 192,7 2-192,-16 7 32,2-3-64,-10 4 32,11-9-64,-4 5 64,13 1-64,-7 5-32,11-10 32,-3 1 32,9-10-32,-4-4 64,6-3-64,0-5-512,5-1 256,-7-5-896,10-3 640,-11-2-1119,11-5 895,-6-4-1984,9 0 1504,-13-7-2752,9 2 2208</inkml:trace>
          <inkml:trace contextRef="#ctx0" brushRef="#br0" timeOffset="86685">26828 4498 6400,'-10'-8'2368,"10"8"-1280,0-8-288,-4 4 960,0 8-992,-7-4 192,11 0-608,-3 0 224,6 0-320,-3 0 0,0 0-160,0 0-64,5 8 0,1 4 32,2 8-32,2 12 192,4 2-128,4 6 191,4 0-191,2 12 192,2 0-192,2 6 256,3-6-224,1 5 32,0-8-96,0 3 160,1 0-128,-2 2 32,1-6-64,-5 0-256,-4-2 96,-1-12 256,-3 0-96,-6-10 128,1 0-96,-4-8-1120,3 1 576,-4-8-2943,0 3 1887</inkml:trace>
          <inkml:trace contextRef="#ctx0" brushRef="#br3" timeOffset="220070">5008 6379 7424,'0'-4'2816,"0"4"-1536,5-8-928,-5-1 1024,3 6-800,-3-5 288,10-1-544,-1-8 128,1 2-64,-2 3 64,6 4-225,-1-4 1,6 7-128,4-3 0,-1 5-32,2 3-64,-2 8 32,-4 3 32,1 10-32,-1-1 128,0 4-96,-4 1 128,4 4-128,-4 6-96,-1 10 0,-4-1 32,1-4 0,-2-3 64,1 0-32,-4-10-640,5 2 320,-7-4-1663,2-5 1119,1-8-3872,-3 0 2624</inkml:trace>
          <inkml:trace contextRef="#ctx0" brushRef="#br3" timeOffset="220392">5335 6420 8064,'-10'-4'3072,"10"4"-1664,-3 4-800,-2-4 1280,10 5-1088,-10-2 255,0 9-671,-3 0 352,3 1-416,-14 8 128,5-1-288,-12 8 64,7 4-128,-8 4 0,3 0-32,2 1-416,4-5 224,-4-3-1728,7-5 1025,2-4-4673,4-4 3072</inkml:trace>
        </inkml:traceGroup>
      </inkml:traceGroup>
      <inkml:traceGroup>
        <inkml:annotationXML>
          <emma:emma xmlns:emma="http://www.w3.org/2003/04/emma" version="1.0">
            <emma:interpretation id="{3568520D-D56A-47E4-8949-EE6604F1DBA3}" emma:medium="tactile" emma:mode="ink">
              <msink:context xmlns:msink="http://schemas.microsoft.com/ink/2010/main" type="line" rotatedBoundingBox="4483,6650 13389,6535 13409,8058 4503,8173"/>
            </emma:interpretation>
          </emma:emma>
        </inkml:annotationXML>
        <inkml:traceGroup>
          <inkml:annotationXML>
            <emma:emma xmlns:emma="http://www.w3.org/2003/04/emma" version="1.0">
              <emma:interpretation id="{F4899D6D-2028-4210-BA68-FFE5C6E7B58F}" emma:medium="tactile" emma:mode="ink">
                <msink:context xmlns:msink="http://schemas.microsoft.com/ink/2010/main" type="inkWord" rotatedBoundingBox="4453,6850 10128,6565 10203,8066 4528,8352"/>
              </emma:interpretation>
              <emma:one-of disjunction-type="recognition" id="oneOf3">
                <emma:interpretation id="interp15" emma:lang="en-CA" emma:confidence="0">
                  <emma:literal>=&gt;1E[M3x</emma:literal>
                </emma:interpretation>
                <emma:interpretation id="interp16" emma:lang="en-CA" emma:confidence="0">
                  <emma:literal>#TEMBA]</emma:literal>
                </emma:interpretation>
                <emma:interpretation id="interp17" emma:lang="en-CA" emma:confidence="0">
                  <emma:literal>#HEM]</emma:literal>
                </emma:interpretation>
                <emma:interpretation id="interp18" emma:lang="en-CA" emma:confidence="0">
                  <emma:literal>.=&gt;1EZM3x</emma:literal>
                </emma:interpretation>
                <emma:interpretation id="interp19" emma:lang="en-CA" emma:confidence="0">
                  <emma:literal>.=&gt;1E[M]x</emma:literal>
                </emma:interpretation>
              </emma:one-of>
            </emma:emma>
          </inkml:annotationXML>
          <inkml:trace contextRef="#ctx0" brushRef="#br0" timeOffset="112504">6847 7248 8320,'-4'-3'3072,"4"3"-1664,0 3-1088,0-3 864,0 0-704,0 9-160,0 3-224,0 13 64,0 7-96,0 8 32,0 1-32,0 16-64,-5 15 96,0 5 64,0-1-64,-3 18 0,-1 2-32,-1 10 32,2-8-64,-2-14 64,1-15-128,5-17 0,0-6 32,4-15-448,0-5-96,4-15-5216,5 5 3136</inkml:trace>
          <inkml:trace contextRef="#ctx0" brushRef="#br0" timeOffset="113719">6860 8293 8192,'-27'49'3072,"27"-49"-1664,-5 4-1088,5-4 1088,5 2-832,0 4 480,3 2-609,16-4 609,3 4-608,18-8 704,1 4-672,12-8 352,6-1-512,6-6-32,-3 1-160,7-4-448,-7 2 192,7-8-1472,-6 6 896,-4-10-4543,-6 8 2911,1-4-3296,-4 8 3232</inkml:trace>
          <inkml:trace contextRef="#ctx0" brushRef="#br0" timeOffset="113465">6948 7807 7808,'-70'20'2976,"70"-20"-1600,0 9-1184,5-5 992,4 0-704,4 0 96,19 1 32,0-5 352,6 3-513,12-6 385,4 3-480,10-9 32,0 5-224,5-4-96,-7 3-32,7-3-544,-10 8 288,-4-6-1599,-6 6 1023,-7-6-2976,-10 12 2112,-13-6-2528,-3 6 2368</inkml:trace>
          <inkml:trace contextRef="#ctx0" brushRef="#br0" timeOffset="113202">6878 7418 7424,'0'-3'2816,"0"3"-1536,27-37-736,-16 29 1280,-3 4-1024,5-8 448,6 4-737,7-8 577,6 4-640,14-8 192,4 8-352,9-5-96,2 5-128,1 0 96,-1 4-96,1-1-224,2 6 64,-1-2-1152,-7 10 672,-7-5-1631,-2 3 1215,-16 6-2048,-8 8 1696,-17 3-2496,-4 8 2176</inkml:trace>
          <inkml:trace contextRef="#ctx0" brushRef="#br0" timeOffset="112849">7052 7237 8192,'0'-4'3072,"0"4"-1664,0 7-1216,0-2 576,0-2-512,0 14 160,0 3-256,0 17 352,0 7-288,0 16 96,0 1-192,-5 12 224,5 0-224,-4 17 96,0-6-129,-7 13-126,11-12-1,-8-8 32,8-8 0,-5-9 0,10-11 0,-5-8-224,0-5 128,0-9-160,0-6-864,0-8-3616,5-1 2528</inkml:trace>
          <inkml:trace contextRef="#ctx0" brushRef="#br0" timeOffset="114452">8159 7176 8320,'-19'-12'3168,"19"16"-1728,-5-8-896,5 4 800,0 0-512,5 0-128,3 0-353,6-4 65,4 4-256,9-7 128,10-2-160,4-4 160,4 10-192,0-9 32,-2 6-64,-3 0-320,2 6 128,3-5-224,-5 5-863,-13 0-2657,5 5 2048,-13-2-2816,0 0 2656</inkml:trace>
          <inkml:trace contextRef="#ctx0" brushRef="#br0" timeOffset="114942">8249 7179 6016,'-10'0'2272,"10"0"-1216,-3 5-192,-2-5 1280,10 0-1184,-5 0 384,0 0-832,0 0 128,0 0-352,0 0 32,0 8-193,0-1 1,0 10-64,0 7 32,0 10-64,0 10 64,0 0-64,0 12 64,0 4-64,0 22-96,0 0 32,0 14 96,0-2-32,0 10 64,0-14-64,0-5 64,0-18-64,0-4 64,0-16-64,0-7-32,0-3 32,0-8 224,3-5-128,2-8 160,0-4-160,-1-4-64,6 4-32,3-7 32,9-2-32,1-3-32,4 0 32,0 0-32,5 0 0,0-3-224,0 3 128,10-5-800,-1 5 480,-1-4-511,2 4-1569,-10-4-2816,4 4 2784</inkml:trace>
          <inkml:trace contextRef="#ctx0" brushRef="#br0" timeOffset="115812">8922 7455 9088,'-5'-16'3424,"5"16"-1856,5-4-1280,-5-1 992,0 10-768,0-5 31,0 0-351,0 9 32,5 2-128,0 21 288,4 5-192,-4 12-32,-2 0-96,2 3-128,0 0 32,-5 9 160,0-1-64,0 6 128,0-11-128,0-9 128,0-11-128,0-6-32,0-9 0,0-7-384,0-1 192,0-12-288,0 4 256,0-28-128,0-5 192,-5-19 0,5 4 64,-5-22 64,10 6 0,-5-13 0,0 13 0,0-9-96,0 11 64,0-5 96,0 9-32,0 10 64,0 12-64,0 7-160,5 13 64,9 12 32,4 12 32,9 8 0,0 8 0,0 1 0,5 3 0,5 0 0,-5-3 0,0 3 64,0-3-32,0-13 64,0 1-64,-1-17 64,-4 0-64,0-14-96,-3 3 32,-2-10-32,2 5 0,-6-16 128,-1 0-32,-2-12 64,-2 2-64,-4 2-32,-1 8 32,-3 0 160,0 11-96,-5 1 256,0 12-224,0 5 96,0 3-128,-5 15 0,5 14-32,-5 19 32,2 4-64,-7 14 64,10-6-64,-8 5-32,8-5 32,-9 9 32,9-4-32,-5 0 64,5-5-64,-5-11-32,10-9 32,-5-8-832,5-3 448,-2-13-544,3 5-1119</inkml:trace>
          <inkml:trace contextRef="#ctx0" brushRef="#br3" timeOffset="221551">9546 8115 7808,'5'-4'2976,"-5"4"-1600,4-8-896,1-1 1184,0 1-960,-2-12 288,7 3-608,-1-3 223,4 5-351,-3-2 128,3 5-224,6 0 64,0 4-128,2 5-128,3 3 0,-2 11-32,2 5 0,-8 12 64,3 1 0,-5 8 64,0-2-32,-5 11 64,4-3-64,-4 3 128,1-6-96,-2-8-32,2 0 0,-6-3-480,1-4 256,0-5-1311,0-5 831,-5-6-3168,3 2 2144,2-6-2848,0-1 2592</inkml:trace>
          <inkml:trace contextRef="#ctx0" brushRef="#br3" timeOffset="221935">9864 8164 6784,'6'-8'2528,"-6"8"-1344,0-4-832,0-1 1376,0 10-992,0-5 768,0 0-864,0 0 511,0 0-671,0 0 384,0 7-512,-6 1 320,4 4-384,-18 8 128,8 6-256,-17 6 224,7-1-256,-10 6 96,9-4-128,-5 0 0,6-6-32,-6 2-544,11-1 256,-6-8-1792,9 1 1088,0-10-4799,4 6 3199</inkml:trace>
          <inkml:trace contextRef="#ctx0" brushRef="#br0" timeOffset="116580">9696 7100 8320,'-27'-9'3168,"27"9"-1728,5-3-1344,-2-1 1216,8 4-800,2-8 416,0 2-576,5 0 255,2 6-351,2-8 128,4 8-224,16-9 128,4 1-160,4-4 64,-1 3-96,2 6-64,-7 3 0,2 0-32,-4 3 0,-6 3 0,0 0 0,-8 0-160,-5 2 96,-6-5-96,7 6 64,-6-6 192,-4 6-32,-10-1 320,0 4-192,-4 4 96,0 0-160,-4 4-64,0 0-32,-5 20-128,4-2 64,-13 10-32,12-4 0,-2 10-96,2-2 96,2 5-256,4-2 192,0 7 128,10-10 0,-5 10 224,4-8-128,-1 12-32,2-2-32,-2-3-32,6-7 0,-9-7 64,4-5-32,-13-2 256,4 1-160,-5-1 384,0-5-288,-9-1 320,6-6-320,-19-9 224,8 2-224,-13-5 0,6 1-128,-20-8-128,4-3 0,-12-6-1024,12 6 576,-4-6-2368,15 0 1601,-1-6-4289,10 3 3104</inkml:trace>
          <inkml:trace contextRef="#ctx0" brushRef="#br0" timeOffset="110628">4774 7974 7808,'-7'57'2880,"7"-57"-1536,0 0-736,0-26 928,0 13-704,7-5-128</inkml:trace>
          <inkml:trace contextRef="#ctx0" brushRef="#br0" timeOffset="110812">4784 7965 15936,'28'8'-32,"0"-13"32,-2 2-32,12 11 96,2-13-32,10-1-32,4-3 32,2 4-32,-2-2 0,-4-1 0,0 0 0,-4 4 64,-10-1-192,-4 2 32,4-2-544,-9 1-128,-4 4-832</inkml:trace>
          <inkml:trace contextRef="#ctx0" brushRef="#br0" timeOffset="111313">4752 8176 8064,'-3'-4'3072,"3"4"-1664,-5 7-1088,0-7 1216,10 0-896,-5 0 320,0 0-576,0 0 95,5 0-319,-5 0 64,3 0-128,2 0 0,5 0-32,7 0-64,7 0 32,13 0 32,-2 0-32,11-3 128,4 3-96,5-9 32,-6 6-32,7-5-128,-6 4 32,-1-4 96,-4 3-32,1-2 64,1 7-64,-6-9-160,-1 9 64,-3-8-1024,-6 8 609,1-3-2081,-10 3 1440,2 0-3424,-5 3 2528</inkml:trace>
          <inkml:trace contextRef="#ctx0" brushRef="#br0" timeOffset="111798">5331 7738 8448,'-22'0'3232,"22"0"-1728,-10 5-832,6-5 1184,4 0-1089,-5 0 1,10 0-480,-5 0-288,0 0 0,4 0 0,1 3 0,3-3-96,6 9 64,9 0-32,9 2 0,9 1 64,1-1 0,7 7 128,6 2-64,-4-4 192,-3 8-160,-2-12 192,1 0-192,-17 4-96,2 2-32,-14 2-128,1 3 96,-14-3 384,-5 5-160,-13-4 480,-1 2-352,-14 2 160,1-1-288,-19-4 64,6 4-128,-10 1-128,9 4 0,-6 0-256,7 3 160,3-10-1440,15 4 864,-5-6-4959,13 0 3135</inkml:trace>
        </inkml:traceGroup>
        <inkml:traceGroup>
          <inkml:annotationXML>
            <emma:emma xmlns:emma="http://www.w3.org/2003/04/emma" version="1.0">
              <emma:interpretation id="{02F17736-976E-4ECF-B597-227A6A0DD5F7}" emma:medium="tactile" emma:mode="ink">
                <msink:context xmlns:msink="http://schemas.microsoft.com/ink/2010/main" type="inkWord" rotatedBoundingBox="10639,6683 13391,6648 13404,7709 10653,7745"/>
              </emma:interpretation>
              <emma:one-of disjunction-type="recognition" id="oneOf4">
                <emma:interpretation id="interp20" emma:lang="en-CA" emma:confidence="0">
                  <emma:literal>€1.</emma:literal>
                </emma:interpretation>
                <emma:interpretation id="interp21" emma:lang="en-CA" emma:confidence="0">
                  <emma:literal>€1,</emma:literal>
                </emma:interpretation>
                <emma:interpretation id="interp22" emma:lang="en-CA" emma:confidence="0">
                  <emma:literal>It.</emma:literal>
                </emma:interpretation>
                <emma:interpretation id="interp23" emma:lang="en-CA" emma:confidence="0">
                  <emma:literal>It,</emma:literal>
                </emma:interpretation>
                <emma:interpretation id="interp24" emma:lang="en-CA" emma:confidence="0">
                  <emma:literal>£1.</emma:literal>
                </emma:interpretation>
              </emma:one-of>
            </emma:emma>
          </inkml:annotationXML>
          <inkml:trace contextRef="#ctx0" brushRef="#br0" timeOffset="117317">11558 7196 7040,'14'-11'2624,"-14"11"-1408,19-8-352,-14-1 1568,-2 18-1344,-3-9 735,5 0-1087,-5 0 320,0 0-608,-5 3 0,2 5-256,-16 4 32,6 5-128,-29 12-64,10 3 0,-18 8 32,4 0-32,-16 10-32,11-7 32,-12 6-128,7-1 64,-3-7 32,18-4 0,-4-9 0,13 1 0,0-8-160,9-1 96,1-8-96,14 2 64,-3 0 0,11-2 32,11-4 64,1 4 0,24-4 64,6 1-32,12-6-32,5 1 32,10-4-32,-5 4 0,0-4-288,-6 0 160,-4 0-1024,-4 0 672,-8 0-1727,-1 0 1247,-14 0-3200,-3 0 2304,-16 0-2304,0 8 2400</inkml:trace>
          <inkml:trace contextRef="#ctx0" brushRef="#br0" timeOffset="117596">10922 8103 8320,'-9'3'3072,"9"-3"-1664,3 5-1088,-3-5 1088,11 0-832,2 0 416,9 0-577,10-5 545,10 5-544,6-3 416,8 6-480,8-6 256,0 3-352,0 0 0,-5 3-160,0-3 0,-9 0-32,4 0-480,-4 0 224,1 0-1312,-6 0 832,-4 0-3231,-4 0 2175,-5 0-3552,-6 0 3008,-2-3-448</inkml:trace>
          <inkml:trace contextRef="#ctx0" brushRef="#br0" timeOffset="118622">12196 8159 7808,'-37'-7'2880,"37"7"-1536,-5 3-640,2-3 1376,6 0-1152,-3 0 351,10 4-799,-1-8 224,0 4-416,0-3 256,0 3-288,9-5 352,6 10-352,8-10 448,2 5-416,18-4 224,-2-1-288,9-1 64,0 6-160,9-9 0,-4 9-64,0-5-64,0 10 32,-18-5-192,-6 0 96,-8 0-896,-5 0 544,-4 0-1792,-1 0 1216,-8 0-4767,4 0 3231</inkml:trace>
          <inkml:trace contextRef="#ctx0" brushRef="#br0" timeOffset="118249">12277 7666 9728,'5'-4'3584,"0"4"-1920,0-5-1248,-1-7 895,6 0-799,-2-4-192,6-5 64,-1 1 96,6 0-224,-1-3-64,0-18-64,1-7 0,3-1 0,-3 0-64,3 5-64,-4 2 32,0 7 32,-4 3 96,-4 3 128,-2 4-64,2 10 32,-6-2-32,0 9 96,-8 4-224,4 4-64,-4 12-256,4 5 128,-4 23 32,-2 12 64,-2 12 64,8-2-32,-6 11-32,6-9 32,-4 5 32,8-8-32,-4-4 64,0-6-64,0 3 64,9-10-64,-4 0-96,1 5 32,-2-9-480,0-3 288,0-14-1248,2 3 832,-6-11-1919,0 2 1439,-6-9-3904,2 4 2816</inkml:trace>
          <inkml:trace contextRef="#ctx0" brushRef="#br0" timeOffset="119194">13643 7925 12544,'-3'0'4639,"3"0"-2495,0 3-1376,0-3 1696,0 0-1408,-5 0-32,5 6-640,-5-4-320,0 4-64,-3 6-640,-1 8 352,-9 3 32,-1 2 160,1-1 512,4-4-224,6-3-448,8-2 160,-5-1-288,10 1 224,-2-7-192,7 1 192,-1-9-416,1 0 320,-7-6-96,7 6 224,-10-15 64,0 4 64,-5-10-1568,0 4 864,-8 1 224,4 8 288,-9-4 1600,7 8-768,-5 4-768,5 4 32,-7 4-2272,9 8 1280,1-4-4927,8 5 3327</inkml:trace>
        </inkml:traceGroup>
      </inkml:traceGroup>
    </inkml:traceGroup>
    <inkml:traceGroup>
      <inkml:annotationXML>
        <emma:emma xmlns:emma="http://www.w3.org/2003/04/emma" version="1.0">
          <emma:interpretation id="{1C279CF7-8B09-4630-9747-CAA40901BA88}" emma:medium="tactile" emma:mode="ink">
            <msink:context xmlns:msink="http://schemas.microsoft.com/ink/2010/main" type="paragraph" rotatedBoundingBox="1692,9349 30610,8095 30721,10653 1803,11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7DA0D4-C8CC-4075-AE80-3F293BD389D3}" emma:medium="tactile" emma:mode="ink">
              <msink:context xmlns:msink="http://schemas.microsoft.com/ink/2010/main" type="line" rotatedBoundingBox="1692,9349 30610,8095 30721,10653 1803,11907"/>
            </emma:interpretation>
          </emma:emma>
        </inkml:annotationXML>
        <inkml:traceGroup>
          <inkml:annotationXML>
            <emma:emma xmlns:emma="http://www.w3.org/2003/04/emma" version="1.0">
              <emma:interpretation id="{9A677A64-CD49-4C4F-A92C-4F285F4DB700}" emma:medium="tactile" emma:mode="ink">
                <msink:context xmlns:msink="http://schemas.microsoft.com/ink/2010/main" type="inkWord" rotatedBoundingBox="1711,9791 9303,9462 9387,11400 1795,11729"/>
              </emma:interpretation>
              <emma:one-of disjunction-type="recognition" id="oneOf5">
                <emma:interpretation id="interp25" emma:lang="en-CA" emma:confidence="0.5">
                  <emma:literal>"max-explain.</emma:literal>
                </emma:interpretation>
                <emma:interpretation id="interp26" emma:lang="en-CA" emma:confidence="0">
                  <emma:literal>"max-explains</emma:literal>
                </emma:interpretation>
                <emma:interpretation id="interp27" emma:lang="en-CA" emma:confidence="0">
                  <emma:literal>Imia-explain.</emma:literal>
                </emma:interpretation>
                <emma:interpretation id="interp28" emma:lang="en-CA" emma:confidence="0">
                  <emma:literal>"Imax-explain.</emma:literal>
                </emma:interpretation>
                <emma:interpretation id="interp29" emma:lang="en-CA" emma:confidence="0">
                  <emma:literal>Imia-x-explain.</emma:literal>
                </emma:interpretation>
              </emma:one-of>
            </emma:emma>
          </inkml:annotationXML>
          <inkml:trace contextRef="#ctx0" brushRef="#br3" timeOffset="175226">1998 11061 4224,'-4'3'1664,"4"-6"-896,0 3 0,0 0 704,0 0-544,-5 0-96,10 0-512,9-11 352,-1-1-224,9 3-160,-4-2-96,6 2-128,-2-8-64,2 1 32,-2-4 32,1-1-32,-1 1-32,1-4 32,-4 1 32,-1 1-32,-4-2-32,4 4 32,-4-4-32,-6 11-96,2-2 64</inkml:trace>
          <inkml:trace contextRef="#ctx0" brushRef="#br3" timeOffset="175410">2344 10737 12800,'8'3'192,"8"6"-96,-16 6 32,0 5 0,0 0 64,0 9-96,-5 8-64,0 15 64,-1-6 0,6-3-32,-3 3-64,-2-2 32,-3-4 32,8-3-32,-5-5 64,5-4-64,-5-8 128,10 1-96,-5-10 32</inkml:trace>
          <inkml:trace contextRef="#ctx0" brushRef="#br3" timeOffset="175958">2336 11294 14912,'13'-6'256,"-4"-8"-128,1 8-96,3-11 64,-4-6-64,9-27-32,1 5-64,-1 1 32,-4 13 32,4-10 64,-1 4-96,1 5 0,1-8-32,-6 20 0,1-10 0,-1 22 0,-3 4 0,4 0 0,-6 12 0,3 4-64,-3 14 96,-3 8 64,-5 12 0,0-6-32,0 1 32,0-1 32,-5-5 32,0-1 96,2-5-160,3-6-96,0-5 32,0-4 64,0-5 0,0-1 64,0-8-64,0-5-32,8-1 32,-3-8-32,3-1-96,3-6 0,2-12-32,5-11 0,-1 4 0,15-1 0,-8 5 96,-2 7 0,-4 5-64,-5 7 0,1 5 64,-4 1 0,-2 2-128,3 9 32,-8 9 64,2 8 32,-5 10 96,0 6 96,10-1-64,-10 0 0,-5 0-32,10 2 32,-5-7-64,3 2-32,3-5 32,7-3-32,0-6 0,6-1-800,0-8-320,-1-6-1408</inkml:trace>
          <inkml:trace contextRef="#ctx0" brushRef="#br3" timeOffset="176210">3337 11017 6016,'5'-42'2272,"-2"35"-1216,2-13-544,-5 6 1056,5 11-896,-5-9 448,3 4-672,-3-13 448,6 2-480,-12-10 320,3 9-416,-7-4 127,2 4-287,-5 0 64</inkml:trace>
          <inkml:trace contextRef="#ctx0" brushRef="#br3" timeOffset="176589">3282 10758 16831,'-30'24'-96,"-13"12"32,8 0 32,-2 21 32,5-5-96,9 2 0,6-13 65,2 3-1,6-8 32,9 0 0,5-12 0,4 0 0,4-12-96,6 2 64,4-14-192,4 0 128,-5-6-96,10-14-32,-3-12-160,3 4 192,-5-16-96,-1 7 160,1-7 64,0 11 64,-8-3 0,-6 11 0,-8 2 0,0 5 0,-5 10 64,0-4 32,0 4 96,0 5-96,-5 6 0,5 11-32,-5 6 96,10 4-96,-10 7 128,5 6-128,-3 0 128,-2-2-128,0 3-32,5-6 0,-4 0-192,8-4 96,-4-2-1792,5-6 992,3-6-3776,7-2 2592</inkml:trace>
          <inkml:trace contextRef="#ctx0" brushRef="#br3" timeOffset="176928">3897 10764 6912,'-4'-31'2624,"4"31"-1408,0-37-576,0 33 1120,0 13-960,0-9 224,0 0-640,0 0 96,0 3-320,-5 13-64,1 5-64,-14 8 32,4 3-32,-18 8-32,9 6 32,-10 0-128,6 0 64,-4 2 96,4-4-32,-5-3-800,13-9 416,1-3-3360,5-5 2048,-6-8 6048,5 0-2272</inkml:trace>
          <inkml:trace contextRef="#ctx0" brushRef="#br3" timeOffset="177175">3614 10805 7424,'-5'-3'2816,"2"-1"-1536,6 11-864,-3-7 704,0 0-576,0 0-160,10 9-32,-1 7 0,1 0-160,-2 9 0,1-6 32,4 5-32,3 10 32,-3 2-192,14 0-32,0 2 0,-4-7 64,-1-2-32,1-2 64,-1-2-64,7-5-32,-7-3-1184,2-5-480,3-3-2400</inkml:trace>
          <inkml:trace contextRef="#ctx0" brushRef="#br3" timeOffset="178048">2910 11579 5760,'-5'3'2176,"5"-3"-1152,0-8-640,0 4 800,0 8-672,0-8 96,8 4-352,2-8 192,8 4-256,-1-4 160,2 5-320,4-2 64,4 5-96,0 0 224,0 8-128,2 0 256,-2 8-224,-9 4 256,4 6-256,2 14 96,-2-4-64,-4-4 64,5 0-128,-6 1 96,2 0-128,-6-1-32,2-3 0,-6-6-32,-1 1 0,2-2-512,-1-7 288,-4-6-2592,3 2 1568,2-6-3136,-1-1 2464</inkml:trace>
          <inkml:trace contextRef="#ctx0" brushRef="#br3" timeOffset="178411">3268 11680 5632,'-8'-4'2112,"3"4"-1152,5 0-224,0 0 832,0 0-320,0 0-64,0 0-320,-3 0-32,3 0-448,-6 0-64,6 4-160,-5 7 64,5 6-128,-8 3 159,-2 9-159,-4 3 96,-8 0-160,-6-3-32,6 3 0,-10 8-224,13 5 128,-3-1-1919,4-3 1087,-1-5-4032,11-4 2752</inkml:trace>
          <inkml:trace contextRef="#ctx0" brushRef="#br3" timeOffset="144361">4415 11125 5632,'0'0'2112,"0"0"-1152,10 0-128,7 0 800,-2-7-512,12-6-160,-1-11-384,2-4-32,8 4-320,5-13-64,1 8-96,3-19 96,5 7-96,0-11 32,-8 3-32,-7 9 32,-8-1-64,-3 4 64,-11 11-64,-2 0 64,-8 3 0,-6 3 32,-3 3 64,-31 13-32,2 4-224,-2 12-32,-4 8 32,9 4 32,-4 16 160,4 9-64,-9 5 128,9-2-128,3 0 191,13 0-159,2 2 320,14-10-224,4-4 32,6-3-128,6-4 0,13-2-32,12-2 96,4-4-96,10-5-512,-1-4 224,10-8-1439,-5 0 895,14-13-640,-5-1-2624,2-11-1184</inkml:trace>
          <inkml:trace contextRef="#ctx0" brushRef="#br3" timeOffset="144730">5768 10588 9088,'0'-13'3424,"-6"13"-1856,-2-4-1344,8 4 832,0 0-320,-5 0 31,-4 0-287,-4 0-128,3 4-192,-9 9-128,3-1 0,-16 3-32,0 30 64,0 4-96,4-5-64,0 1 64,-4 11 0,6 1 32,-2-5 64,2-11-2015,7 4 1087,0-9-800,1-3-2400</inkml:trace>
          <inkml:trace contextRef="#ctx0" brushRef="#br3" timeOffset="145015">5267 10643 8320,'-4'0'3168,"4"5"-1728,0 36-1344,0-29 928,4 11-128,6 6-480,3 3 64,1 5-32,4-5 127,4 13-319,-3-10 0,5 11-160,-3 3 96,11-5-128,-5-7-1024,5-2 545,5-1-2945,-5-6 1856,0-12-3232,3 0 2720,-3-16-800</inkml:trace>
          <inkml:trace contextRef="#ctx0" brushRef="#br3" timeOffset="145199">5881 10816 8448,'-44'-14'3168,"44"5"-1728,34 25-1248,-14-9 640</inkml:trace>
          <inkml:trace contextRef="#ctx0" brushRef="#br3" timeOffset="145600">5872 10830 14592,'5'20'384,"0"4"-224,-1 13 192,1 12 64,3-1-128,2 8-33,-2 10-127,2 2-96,-6 8 192,1-7-128,-5 0 96,5-12-96,-10 0 96,0-4-128,-4-13-32,4-3 0,-8-17-192,8-8 96,-8-12-192,4-5 160,-9-19-32,9 4 64,-4-32 0,8 3 0,0-25 64,0 2-96,10-26 64,8 14-32,11 4 1,-2 10 63,1-19 0,4 17 0,0 15 127,5 5-63,0 6 32,0 19-32,5 2-64,3 8 32,1 17 32,0 14-32,-8 6 192,-1 4-128,-11 7 384,-2 3-256,-11-2 448,3-4-384,-11 4 352,0-3-352,-19 3 64,0 5-224,-13-5 64,5 0-96,-13-3 0,-2-6-320,7 3-96,-2-7-768,-3-3-256,-6-3 704,4-10-2015,6 3-801</inkml:trace>
          <inkml:trace contextRef="#ctx0" brushRef="#br3" timeOffset="146686">7028 10029 7552,'10'-5'2816,"-14"10"-1536,8-10-800,-4 2 768,0-6-320,0 6 224,0-2-320,-4 5-417,4 5 1,-6-2 96,-8 6-256,6-1-128,-16 16-96,8-1 32,-8 6 96,2 4-128,-6 3-32,1 21-160,0 0-32,0-5 224,4 9-32,-5 32 192,10-4-192,-6 17-64,16-10 96,3-7 32,5-3-96,0-14-256,11 5 160,7-5-736,-2-2 480,8-10-1375,-2-8 991,15-11-3808,4-8 2560</inkml:trace>
          <inkml:trace contextRef="#ctx0" brushRef="#br3" timeOffset="147065">7370 10272 7808,'10'-4'2880,"-2"8"-1536,6-4-1088,0 0 672,0 0-288,0 0 256,8 3-544,10 5 192,0 9-320,8 3 0,2 4-128,-6 4 0,-4 4-32,0 9 31,0-1-63,-4 14 64,-6 1-64,-4 6-96,1 1 32,-10-10-543,4-3 319,-8 0-1312,3-9 896,-2 1-3104,-2-6 2112</inkml:trace>
          <inkml:trace contextRef="#ctx0" brushRef="#br3" timeOffset="147352">7780 10571 9472,'-5'0'3584,"5"0"-1920,-4 3-1376,-1 3 992,5 2-769,-5-2 321,0 11-512,-8 12 256,-1 3-320,-12 16 64,7-4-192,-8 5 64,3 0-96,-2 0-352,4 0 160,-2-6-2112,5-2 1249,1-4-1377,5-9-1920,4-4-928</inkml:trace>
          <inkml:trace contextRef="#ctx0" brushRef="#br3" timeOffset="148269">8578 10308 6400,'16'-31'2368,"-5"15"-1280,6-2-640,-17 8 640,0 4-256,10-1-32</inkml:trace>
          <inkml:trace contextRef="#ctx0" brushRef="#br3" timeOffset="148852">8613 10207 14080,'14'-4'672,"-14"0"-64,0 4-224,0 0 0,-4 0-96,4 0 63,0 0-63,9 4 0,-14 5-96,1 2-32,-1 9-96,-5 21-64,2-1 96,-6 9 0,-4 8-32,-4 19-64,-2 1 96,2 4 0,-10-7-128,4-1-32,-4-1 96,10-12 96,4-11-32,-1-9 0,6-8 96,4-7 32,-1-9-96,2 0-32,3-7-32,-1-1-64,3-8-64,3-17 32,9-15-32,9-4-64,1-8 0,3-17 0,1-16-128,9 0 0,0 4 192,0-16 96,0 8-64,3 9-32,7 6 96,-10 14 96,-5 7-32,0 4-64,-9 14 0,1 2 32,-6 9-32,1 3 64,-6 10-64,2 11 64,-1 13 0,4 11 96,-2 12-96,2 4-64,-5-2-96,6 3 32,-4 15 160,4 1-64,-6 8 32,2-5-32,-7 1-256,7-5 96,-5-3-800,-1-9 480,-4-12-1151,5-3 895,-5-8-1536,0-5 1248,-5-7-3264,5-6 2368</inkml:trace>
          <inkml:trace contextRef="#ctx0" brushRef="#br3" timeOffset="149105">8476 10785 8704,'5'-4'3328,"4"8"-1792,4-4-1088,0 0 896,1-7-384,4-2-1,11 4-415,1 2-96,2 0-256,0-2-128,5 1-32,-5-4-3903,5 0 2111,12-8-3808,1 0 3168</inkml:trace>
          <inkml:trace contextRef="#ctx0" brushRef="#br3" timeOffset="149423">9264 10609 9472,'-22'3'3584,"22"-3"-1920,0 0-1728,0 0 768,8 0-480,1 0 96,1 0-192,9 0 64,7 0-96,12-3-64,-4 3 0,9-9-2144,-3 4 1152,11-7-4064,3 4 2816</inkml:trace>
        </inkml:traceGroup>
        <inkml:traceGroup>
          <inkml:annotationXML>
            <emma:emma xmlns:emma="http://www.w3.org/2003/04/emma" version="1.0">
              <emma:interpretation id="{E77526A4-58CD-451D-9ADD-112A73B79CAC}" emma:medium="tactile" emma:mode="ink">
                <msink:context xmlns:msink="http://schemas.microsoft.com/ink/2010/main" type="inkWord" rotatedBoundingBox="9973,9191 10901,9150 10979,10942 10051,10982"/>
              </emma:interpretation>
              <emma:one-of disjunction-type="recognition" id="oneOf6">
                <emma:interpretation id="interp30" emma:lang="en-CA" emma:confidence="0.5">
                  <emma:literal>¥</emma:literal>
                </emma:interpretation>
                <emma:interpretation id="interp31" emma:lang="en-CA" emma:confidence="0">
                  <emma:literal>k</emma:literal>
                </emma:interpretation>
                <emma:interpretation id="interp32" emma:lang="en-CA" emma:confidence="0">
                  <emma:literal>Y</emma:literal>
                </emma:interpretation>
                <emma:interpretation id="interp33" emma:lang="en-CA" emma:confidence="0">
                  <emma:literal>K</emma:literal>
                </emma:interpretation>
                <emma:interpretation id="interp34" emma:lang="en-CA" emma:confidence="0">
                  <emma:literal>%</emma:literal>
                </emma:interpretation>
              </emma:one-of>
            </emma:emma>
          </inkml:annotationXML>
          <inkml:trace contextRef="#ctx0" brushRef="#br3" timeOffset="150096">10230 9872 6400,'-5'-9'2464,"10"6"-1344,-1-6-1088,0 4 928,2 5-576,2-4 672,10 2-608,0-7 480,4 4-512,16-2 192,-6 7-352,5-5-64,-5 10-128,-1 2 32,1 7-64,-1 6 320,-2 6-160,-7 20 160,1 6-193,-1 6 1,1-6-96,-1 13 32,7-4-64,-7-1 64,-3-8-64,-7-8-512,2-2 257,-4-15-1729,-2-2 1056,-8-5-3744,6-4 2592</inkml:trace>
          <inkml:trace contextRef="#ctx0" brushRef="#br3" timeOffset="151229">10310 10802 8576,'0'-4'3232,"0"4"-1728,10-34-1120,-4 32 1120,-3 10-864,10-8 223,3 0-511,0-6-64,8 12-160,8-6 480,0 0-352,8-6 672,6 4-512,9-10-128,4 0-192,5-6-640,-5 7 288,5-6-2080,-1 9 1281</inkml:trace>
          <inkml:trace contextRef="#ctx0" brushRef="#br3" timeOffset="150381">10620 10094 8192,'-16'-4'3072,"16"4"-1664,-10 0-1024,6 0 1120,4 9-864,-5-3 384,0 8-609,-3-2 481,-2 3-512,-12 19 224,3 1-352,-8 10 0,9-4-160,-9-1-544,8-5 224,-4-1-1792,9-2 1089,1-8-4385,4-5 2976</inkml:trace>
          <inkml:trace contextRef="#ctx0" brushRef="#br3" timeOffset="151829">10488 10995 7808,'-8'-7'2976,"8"7"-1600,14-5-1248,-11 2 864,7 6-608,-1-6 320,9 3-416,6-5 352,-2 1-384,4-4 160,6 8-256,0-3 0,0 3-96,-4 0-64,0 8 32,-6 12-192,-4 3 96,-10 6-256,3 3 192,-22 0-32,-2 2 96,-9-2 0,-1-4 0,-9 4 64,10 0 0,-10-3 128,5-5-64,-2-2 256,13-8-192,-3-2 319,6 8-255,3-11 160,4-1-192,3-8 224,3 4-256,3-4 384,13 0-288,6-7 320,4 2-320,16-10 96,-2 6-192,6-8 0,-6 9-64,3-3-480,-8 2 224,2-3-1888,-5 9 1153,5-6-4609,3 4 3072</inkml:trace>
          <inkml:trace contextRef="#ctx0" brushRef="#br3" timeOffset="150829">10884 9604 8448,'0'-9'3168,"0"9"-1728,16 0-1056,-13 0 1280,7 0-992,4 0 383,-1 0-607,0 0-64,6 5-224,-6-1-96,6-1-32,-1 2 32,-1-2-32,2 6 64,4 3-64,-10 4 64,1 1-64,-19-1-160,5 3 64,-9 2 32,4 4 32,-8-5 0,4 4 0,-9-4 0,5 5 0,-6-5 128,9 0-64,2-4-160,3 4 32,1 0-192,8 0 160,6 1 32,8 7 64,9-16-992,5 1 545,8-13-4609,1 4 2784</inkml:trace>
        </inkml:traceGroup>
        <inkml:traceGroup>
          <inkml:annotationXML>
            <emma:emma xmlns:emma="http://www.w3.org/2003/04/emma" version="1.0">
              <emma:interpretation id="{44159253-502F-4F17-8D57-EE12E8705E95}" emma:medium="tactile" emma:mode="ink">
                <msink:context xmlns:msink="http://schemas.microsoft.com/ink/2010/main" type="inkWord" rotatedBoundingBox="11162,9091 19641,8723 19729,10752 11250,11120"/>
              </emma:interpretation>
              <emma:one-of disjunction-type="recognition" id="oneOf7">
                <emma:interpretation id="interp35" emma:lang="en-CA" emma:confidence="0.5">
                  <emma:literal>Bit-max-explain.</emma:literal>
                </emma:interpretation>
                <emma:interpretation id="interp36" emma:lang="en-CA" emma:confidence="0">
                  <emma:literal>Bit-max-explant.</emma:literal>
                </emma:interpretation>
                <emma:interpretation id="interp37" emma:lang="en-CA" emma:confidence="0">
                  <emma:literal>Bile-max-explain.</emma:literal>
                </emma:interpretation>
                <emma:interpretation id="interp38" emma:lang="en-CA" emma:confidence="0">
                  <emma:literal>Bile-max-explant.</emma:literal>
                </emma:interpretation>
                <emma:interpretation id="interp39" emma:lang="en-CA" emma:confidence="0">
                  <emma:literal>Bite-max-explant.</emma:literal>
                </emma:interpretation>
              </emma:one-of>
            </emma:emma>
          </inkml:annotationXML>
          <inkml:trace contextRef="#ctx0" brushRef="#br3" timeOffset="207059">17562 9402 4992,'0'-32'1920,"0"32"-1024,6-8-64,-6 3 1312,0 10-1184,0-5 544,0 0-928,0 0 256,0 0-480,-6 0 224,6 0-320,-13 0 64,5 3-192,-7 6 0,6 7-65,-14 5 33,1-1-64,-10 4-32,5 4 32,-5 12-32,8 1 0,-8 11 64,10-3-32,-10 11 64,9-3-64,-4 21-96,5-6 32,-1 21-32,9-8 0,1 8 64,3-12 0,7 11 0,3-2 0,3 4 64,7-13-32,3 8 128,1-17-96,4 0-32,1-11 0,-1-7-1023,-1-6 543,12-7-4480,-3-9 2720</inkml:trace>
          <inkml:trace contextRef="#ctx0" brushRef="#br3" timeOffset="243530">17950 9434 8288,'5'-8'544,"-5"-1"-128,0 6-192,0 0-64,0-2 96,0 1 96,0-1-128,0 2 224,0 15-32,0-1-160,-5 3-64,0-7-96,2 1-96,-3 1-64,1 2 32,-3-3 32,3 4 64,-4 2-96,0 1-64,5 2 64,-6-2 64,2 2 0,-2 0-32,1-6 32,0 27-32,-5-7-96,5-2 160,-10-5 0,1-1 0,-9 5-64,6-2-64,1-3 32,2 6 32,5-5 0,-1 1-96,4 7 0,2 8 128,-3 6 32,3-6-96,0 0 32,3 1 64,0-6 32,1-2 32,0 8 64,-2 3-160,2 1-32,4-5 64,-4 1 32,4-6 32,0 2 0,0 0 0,4 4 64,0-1-32,6 4 64,-1 4-64,9-7 0,1-1-32,8-2 0,-5-3 0,1 10 0,-1-8-64,-4 7 32,6-7-64,-2-5-32,2-4 32,-2 1-32,1-6 64,-1 1 32,1-4-480,9 2-128,9-7-1856,-4-3-832,-1-3 128</inkml:trace>
          <inkml:trace contextRef="#ctx0" brushRef="#br3" timeOffset="231587">17672 9916 6400,'32'-12'2464,"-32"12"-1344,6-4-736,-3 0 960,6 4-768,5-4 416,0-2-576,-1 0 256,6 6-384,-1-5 0,0 5-192,0 0 0,5 5-32,1-1 32,-3 8-64,3-1 64,-2 3-64,2 15-32,-3 5 32,6 12 96,1-2-64,-6 8 32,2-4-32,-10 4 32,4-2-64,-4-5-32,-1-4 32,-4-5-32,1 0 0,-7-8-288,7-4 160,-5-4-800,-1-3 512,-4-6-1280,4 1 928,-4-3-3136,0 0 2176</inkml:trace>
          <inkml:trace contextRef="#ctx0" brushRef="#br3" timeOffset="231972">18136 10142 6656,'-4'-4'2464,"4"4"-1344,0-5-832,0 2 1056,0 6-800,-4-3 448,-1 5-576,-3-5 128,3 7-320,-5 2 64,2 7-160,-12 0 352,2 4-256,-8 14 224,7 0-224,-8 7 63,5-4-159,-7 0-64,7-5-32,-1-3-32,9-1 0,-4-4-288,10-4 160,-6-4-1791,9-4 1055</inkml:trace>
          <inkml:trace contextRef="#ctx0" brushRef="#br3" timeOffset="233710">18473 10296 6912,'0'-4'2624,"0"8"-1408,0 1-864,0-5 672,0 0-128,0 0 32,0 0-160,0 0-32,5 0-384,3 0 128,8 0 159,-3 3-63,9-3-32,29 0-800,-29-3-352,24-2 1184,3-2 576,15 2-448,-5-4-192,10 3-288,-5-8 0,-10 7-64,1-1 0,-5-1-192,-4 1 32,-6 5 0,-2-2 0,-12 2-448,-4-2-160,-3 1-480,-6 4-96,-3 0-511,-10 0-225,-4 9-2400</inkml:trace>
          <inkml:trace contextRef="#ctx0" brushRef="#br3" timeOffset="232909">18896 9491 5632,'0'-5'2176,"0"5"-1152,6 0-416,-6 0 960,0 0-896,0 0 480,3 0-704,-3-3 448,0 3-480,0-4 192,0 8-352,-3-1-64,-3 6-128,-7 8-64,3 6 32,-12 14-32,-1-1 0,-5 12 64,7-2-32,-12-2 64,15-4-64,-6 0-32,6 1 32,2-5 32,2-4-32,-1-6 192,6-3-128,1-11 383,3 2-255,0-14 224,5 0-224,0-14-288,5 2 32,0-16-64,9 7 32,4-19 352,4 0-192,2-16 0,2 8-64,14-10-32,-8 6 0,-4-5 0,-5 0-96,-4 13 64,-6 7 32,-4 13-160,4 8 96,-3 4-96,-1 12 64,-5 3 128,5 11 0,0 6-32,1 7 32,0 10-32,-2 3 0,-3 6 64,4-6-32,-5 9-32,4-5 32,-2-1 32,2 3-32,-2-3 128,-2 3-96,0-6 32,6 0-32,-5-7-320,-2-9 128,-3-3-864,0-6 545,0-3-1761,0 1 1216,-3-13-3616,3 4 2560</inkml:trace>
          <inkml:trace contextRef="#ctx0" brushRef="#br3" timeOffset="234897">18683 10505 7424,'0'-6'2816,"0"6"-1536,9 0-1152,4 0 608,1-5 0,1 5 544,12-4-288,5-1-512,3 2 64,2-1 95,0-1-159,8 2 0,1 3-224,-6 0-96,-2 0-64,-6 0 0,-5 3-64,-1 2-32,-7-1 32,-1 4 32,-9 1-32,1 2-32,-10 1 32,-5 0-32,-4 5-96,-9-1 0,-11 5-32,-1-6 0,7 10 160,-9-5 32,5 1-160,3-1 0,5 3-32,6-5 320,4-3-64,4-2-416,5-1 160,5-9-480,9 6 352,10-6 64,3 6 96,5-1 96,0 1 0,-1-1-96,-4-2 64,-5-1-128,2 4 96,-6-2 160,1 6-32,-6-5 32,1-1-32,-9 2-128,4 2 32,-9-2 96,0 3-32,-9-4 128,4 4-96,-9-4 192,1 0-160,-11-4 256,2 4-224,-15-3 256,10 2-256,-9-7 160,4 5-160,-6-10-64,11 5-32,-5-7-256,10 2 128,-9-3-800,7 4 480,-3-4-2047,9 5 1343,-1-9-3776,6 7 2720</inkml:trace>
          <inkml:trace contextRef="#ctx0" brushRef="#br3" timeOffset="233193">18670 9831 6400,'-5'-5'2464,"5"5"-1344,-5 0-736,1 0 1024,8 0-800,-4 0 416,0 0-608,0 0 544,10 5-544,-2-1 416,6 1-480,4-5 255,6 0-351,6 0-64,2 0-128,0 0-64,0 0 32,0 0-384,0 0 192,5 0-1439,-2 0 895,2 0-4128,-4 3 2688</inkml:trace>
          <inkml:trace contextRef="#ctx0" brushRef="#br3" timeOffset="234211">18852 10485 7296,'-10'-6'2720,"10"6"-1472,-4 0-960,4 0 608,0 0-256,0 0 32,0 0-256,0 6 0,0 3-256,0 0 32,0 2 128,0 6-64,0 3 96,0 4-128,0 13-64,0 3-64,0 9-1,0-9 1,0 1 32,0-4-64,0-10 32,0-2-64,0 4-448,0-14-127,-10-7-705,10-8-320</inkml:trace>
          <inkml:trace contextRef="#ctx0" brushRef="#br3" timeOffset="235366">19652 10219 8064,'-19'-5'2976,"19"5"-1600,-8 8-960,3-4 1056,10 0-832,-5 0 384,5 2-608,-2-6 319,8 2-415,2-2 320,0 6-352,9-12 352,7 6-384,-2-8 32,5 8-192,-5-4-352,-4 8 160,-1-8-1056,5 4 672,-3-4-4031,2 0 2495</inkml:trace>
          <inkml:trace contextRef="#ctx0" brushRef="#br3" timeOffset="153211">11631 10166 4224,'5'-3'1664,"-5"-1"-896,0-4-608,0 8 416,0 0-192,0 0-64,0 0 32,0 0 0,0 0-160,0 0 96,0-5 96,0-2 160,0 7 128,0-5-288,0 2-64,0-2 160,0-7-224,0 0-32,0 0-128,0 4-96,0-1 448,0-8 160,0 14-96,0-8-32,0 2-96,0 9 0,0 0-128,0 0 0,0 0-160,0 0 0,0 20 32,0 4 63,0 1 33,0-1-32,0 1-32,0 7-32,5 20 64,-5-3 192,0 0-224,0 3 0,0 2-96,0 10-128,3 1 32,-3 2 96,5-1-32,-5-14 128,5-3-96,-5-12-224,4-5 64,-4-9-1024,5-2 640,-5-4-1919,0-6 1343,0-6-3552,0-2 2592</inkml:trace>
          <inkml:trace contextRef="#ctx0" brushRef="#br3" timeOffset="153927">11536 10194 7424,'0'-8'2816,"0"-4"-1536,9 18-1216,-4-3 544,4-3 160,4-3 224,11-3-32,3-2 192,5 1-641,13-1 97,1 3-384,8 1-64,1 8-96,-1 1 32,1 7-64,-1-1 192,-8 6-128,-10 4-160,-9-2 0,-8 10-320,-1 3 224,-23 5-224,0-2 224,-22-1 0,5-2 96,-14 0 128,4-4-32,-14-4 64,6 1-64,-11-9-96,14 0 32,5-4-192,10 0 128,-1-4-159,15 1 127,3-6-64,10 6 96,13-4 0,4 1 32,5 8 0,5 1 0,10 10 0,-2-1 0,6 1 64,-6 2 0,-3-2 0,0-4 0,-10-2 64,-3 2-32,-11-5 320,1 5-160,-14-6 447,0 5-351,-14 0 448,1 5-448,-16-1 512,2 1-480,-10-5 576,5 1-512,-17-6 288,4 1-384,-16-7 0,12 3-192,-6-9-256,15-3 64,-6-11-160,-4-10-704,9 4-256,-4 2-672,3 3-159,10-4-2657,10 7-1088</inkml:trace>
          <inkml:trace contextRef="#ctx0" brushRef="#br3" timeOffset="154892">12375 9592 6400,'-10'-17'2464,"10"17"-1344,-10-17-736,10 10 608</inkml:trace>
          <inkml:trace contextRef="#ctx0" brushRef="#br3" timeOffset="155276">12355 9539 13088,'0'-5'1248,"0"-3"-640,0 2-96,0-3-64,0 4-32,0 2-1,0-1-159,0-1 0,0 2-96,0-2 64,0 2 0,0 3 32,0 0-288,0 0-32,5 3 64,0 5 128,3 1-192,2 3 0,3 12 64,-4 0 64,28 28-96,-5 2-32,0 7 32,0 7-64,-5 17 32,0 0 128,-4 20 32,-1-16-32,-3-3 32,-6-2 0,-3 2 96,-1 1-96,-4-4 0,-5-2 96,-5-6 32,-9 6-96,1-12-32,-6-3-32,-4-9 32,1-10-1632,-1 2 864,-4 0-2783,8-1 1951,-8 4-3488,8 1 2848</inkml:trace>
          <inkml:trace contextRef="#ctx0" brushRef="#br3" timeOffset="204533">14859 10652 6656,'0'0'2528,"3"3"-1344,2-3-1376,9 0 1920,9 0-544,-1-3-160,2 0-256,2-5-448,6-4-64,6-5-32,-4-3-96,12-4-32,15-5-32,-16-4 32,4-7-128,-6 7 0,-9 1 96,-2-5 32,-8 6-128,-6 2 32,-4 0 0,-9 2 64,-5 5-32,-10 8-32,-3-4-64,-25 15 32,3 3 32,-2 8 0,0 5 0,-3 6 64,-1 14 32,4 7 95,0 0-31,11 1 0,4-4-96,3 0-64,9-2 32,7 2 32,3 7-32,3-7-32,7 6 32,9-2-32,3-7 64,4-11 32,16-11-128,9-4 32,-2-16-704,7-16-319,-3 1-1761,21-6-672,-7-5 32</inkml:trace>
          <inkml:trace contextRef="#ctx0" brushRef="#br3" timeOffset="204733">16066 10230 8704,'0'-16'3328,"-10"1"-1792,10 15-1216,0 0 800</inkml:trace>
          <inkml:trace contextRef="#ctx0" brushRef="#br3" timeOffset="204902">16047 10199 16160,'-8'3'671,"-3"1"-127,-10 13-352,-3 3 0,-3 21 32,0-5-192,-1 5 0,-4-1-96,5-3 0,-5 7 192,10 0-64,-5 4-736,12-2 384,-2-6-2655,2-4 1631,-2-14-3680,7-2 2848</inkml:trace>
          <inkml:trace contextRef="#ctx0" brushRef="#br3" timeOffset="205102">15693 10303 7808,'-6'9'2976,"6"-9"-1600,0 32-1120,0-20 896,6 4-704,-1 1 224,3-2-416,0 2 192,7 0-224,-1 3-64,4 0-96,-1 0-64,7 0 32,-6 0-32,4 1 0,2 0-1696,-3 1 928</inkml:trace>
          <inkml:trace contextRef="#ctx0" brushRef="#br3" timeOffset="205735">16189 10275 8448,'-14'0'3168,"14"0"-1728,0 5-1408,0-2 672,0 6-448,0 7 224,0 8-288,0 8 256,0 2-256,0 10-32,0-1-96,-5 23-64,5-2 32,-5 10 96,2-10-64,-2 1-32,5-4 0,-5-9-32,5-3 0,-4-9 64,4-8-32,-5-7 128,10-1-96,-5-7 191,0-5-159,-5-9 32,5 2-64,-5-22-64,10 0 32,-5-18-192,0-2 96,0-24-32,5 9 33,-1-22-1,6 14 0,-2-5 64,6 8 0,4-7-96,1 11 64,8-3 32,0 11 0,-4 1 0,4 15 0,-4-3 0,9 12 0,-5 3-96,0 9 64,0 5 96,0 3-32,-3 8 192,-1 7-128,-9 5 191,3 6-191,-8-3 448,5 6-288,-14-4-64,5-5-96,-10 0 128,0 4-128,-8-4 448,-1 0-288,-8-3-128,7 4-64,-17-7-640,2 3 320,-17 0-1791,6-2 1119,-13-6-4288,18-1 2880</inkml:trace>
          <inkml:trace contextRef="#ctx0" brushRef="#br3" timeOffset="213804">12920 10539 7296,'-5'-5'2816,"5"5"-1536,0-3-1088,0-2 1120,0 10-768,0-10 576,10 5-640,-2-3 320,6 3-480,-4-4 63,3 8-255,6-4 64,-2 0-96,1 0 96,6 0-128,-3 0-576,8 0 256,-2-4-2207,5 4 1343,-5-5-3680,-5 10 2720</inkml:trace>
          <inkml:trace contextRef="#ctx0" brushRef="#br3" timeOffset="214005">12773 10758 6656,'5'24'2464,"-5"-24"-1344,69-24-320,-50 10 1440,-3 8-1248,8-12 544,2 7-960,2-6-1,0 9-383,-6-7-448,5 10 128,2-4-2015,-3 6 1183</inkml:trace>
          <inkml:trace contextRef="#ctx0" brushRef="#br3" timeOffset="215176">13534 10341 8192,'0'-32'3072,"0"32"-1664,0 32-928,0-23 960,4-3-832,-4 8 128,0 1-448,0 5 31,0 5-191,0 7 160,0 0-192,0 14 32,0 2-64,-4 5 32,0 2-64,-11-9 64,12-10-64,-7-3-32,10-5 32,-9-13-128,9 3 64,5-16 96,4 4-32,4-24 128,5 2-96,2-19-96,-2-2 0,-2-12-32,8 14 0,-6-19-96,4 13 96,-3-2-32,5 11 32,-6 2 0,-1 11 0,-4 7 256,2 7-96,-6 10 448,-1 2-288,-8 9 96,5 8-224,-10 10 0,5 1-64,-3 6-64,3-1 32,-5 0-128,10-6 64,-5-10 96,3-4-32,-3-8-96,11-4 32,-3-20-192,10 0 128,6-16-96,-2-1 96,2-8 64,-2 13 32,-4-8 0,5 12 0,-9-5-96,-1 14 64,-5-1-32,2 6 0,-10 6 0,4 9 0,-4 4 64,0 3 0,0 4 64,10 5-32,-2 2 64,6 7-64,0-6-96,-1-4 32,2-8-384,2 0 192,2-8-511,4 4 415,4-16-64,-1 4 224,2-20 96,0 4 64,-6-13 64,-3 8-32,-6-13 128,1 8-96,-10-6 320,5 12-192,-9-4 383,5 8-319,-13-4 160,2 8-256,-17-2 0,6 8-96,-11 0-128,11 12 32,-12 5-32,12 10 0,-6 7 0,9 0 0,1 8 0,8 0 0,-1 0-224,12-7 160,2-9-512,8-3 353,6-14-353,4-3 352,3-15-192,3-1 288,-10-8 0,1 4 128,-6-10 192,2 14-64,-6-4 608,0 8-384,-7-5 544,4 10-513,-10-1 161,3 3-320,-3 5 0,0 9-96,0-5 32,0 8-64,0 4-160,0 4 64,0 4-1023,0 6 607,0-7-2912,5-2 1888,-5-13-3136,8-5 2624</inkml:trace>
          <inkml:trace contextRef="#ctx0" brushRef="#br3" timeOffset="215408">14678 10454 9472,'-6'-4'3520,"6"4"-1920,-5 0-1312,0 0 992,2 8-769,-11 0 33,-1 8-352,-7 1 32,4 3-128,-9 0-128,9 4 0,-9 7-736,8 7 384,-8 2-2431,9 0 1567,-5-11-3552,9-6 2720</inkml:trace>
          <inkml:trace contextRef="#ctx0" brushRef="#br3" timeOffset="215641">14358 10514 9472,'0'0'3520,"0"0"-1920,6 9-1376,-6-6 1376,8 2-961,2 3 705,3 8-800,0 0 384,1 1-576,0 4 32,4 2-224,-4 5-96,4 4-32,4-3-960,1-5 512,4-4-2368,0-3 1537,-4-5-4225,-3-1 3072</inkml:trace>
          <inkml:trace contextRef="#ctx0" brushRef="#br3" timeOffset="216097">14043 11020 8064,'14'-37'2976,"-14"37"-1600,23-3-768,-14-2 1280,6 5-1088,-2-4 319,4 4-671,1-3 224,1 6-384,0 1 64,-1 9-224,1 2 160,-3 10-192,0-1 32,-3 5-64,-4-1 32,4 1-64,-3-2 64,-2 1-64,-3-2-224,4-3 96,-4-3-960,3-3 608,-3-5-1951,4 5 1375,-4-14-3936,0 1 2784</inkml:trace>
          <inkml:trace contextRef="#ctx0" brushRef="#br3" timeOffset="216412">14312 11144 9088,'-4'-3'3424,"4"3"-1856,0 0-928,0 0 1375,0 0-1151,0 0 352,0 0-736,-4 0 288,4 3-448,-10-3 192,5 8-288,-12 2 224,-1 6-256,-6-1 32,11 5-128,-6 1 0,5 3-32,-4 0-192,10 2 64,-6 2-1376,4-1 800,-4 2-3967,12-9 2559,-8-4-3840,6-4 3360</inkml:trace>
        </inkml:traceGroup>
        <inkml:traceGroup>
          <inkml:annotationXML>
            <emma:emma xmlns:emma="http://www.w3.org/2003/04/emma" version="1.0">
              <emma:interpretation id="{1DA76B20-4263-477C-BF20-E90CA5E6846A}" emma:medium="tactile" emma:mode="ink">
                <msink:context xmlns:msink="http://schemas.microsoft.com/ink/2010/main" type="inkWord" rotatedBoundingBox="20212,8546 22798,8434 22909,10991 20323,11104"/>
              </emma:interpretation>
              <emma:one-of disjunction-type="recognition" id="oneOf8">
                <emma:interpretation id="interp40" emma:lang="en-CA" emma:confidence="0.5">
                  <emma:literal>¥23)</emma:literal>
                </emma:interpretation>
                <emma:interpretation id="interp41" emma:lang="en-CA" emma:confidence="0">
                  <emma:literal>¥273)</emma:literal>
                </emma:interpretation>
                <emma:interpretation id="interp42" emma:lang="en-CA" emma:confidence="0">
                  <emma:literal>"its)</emma:literal>
                </emma:interpretation>
                <emma:interpretation id="interp43" emma:lang="en-CA" emma:confidence="0">
                  <emma:literal>tilts)</emma:literal>
                </emma:interpretation>
                <emma:interpretation id="interp44" emma:lang="en-CA" emma:confidence="0">
                  <emma:literal>'its)</emma:literal>
                </emma:interpretation>
              </emma:one-of>
            </emma:emma>
          </inkml:annotationXML>
          <inkml:trace contextRef="#ctx0" brushRef="#br3" timeOffset="239239">20514 10372 5632,'0'0'2112,"0"0"-1152,3 4-416,-3-4 1120,0 0-928,5 0 576,3 5-800,3-5 512,2 0-576,1 0 544,-1 0-576,10-5 351,-1 5-447,10-7 192,6-1-288,7-4 0,5 3-128,-1-2-64,1 6 0,2-3-384,-8 4 192,7-4-864,-6 8 576,-4-8-1279,0 8 959,-13-7-3008,-6 7 2112,-4-5-2560,-4 10 2400</inkml:trace>
          <inkml:trace contextRef="#ctx0" brushRef="#br3" timeOffset="237617">20613 9566 6656,'-5'-11'2464,"5"11"-1344,5-4-832,-5 0 960,5 4-704,-2-4 288,8 0-512,-3-4 256,6 8-320,0-8 192,4 8-224,-6 0 0,8 3-128,-2 2-128,5 7 0,-6 0 32,1-1 0,6 15 64,-2 2-32,2 4-96,-2 1 32,-4 3 96,0 0-32,-4 1 128,0-6-96,-4 7-32,3-6 0,-4 5 32,1-6-32,-8 1-384,4-6 224,-1-6-1184,0-5 736,-5-6-2560,4-1 1760,-4-11-2432,0-2 2176</inkml:trace>
          <inkml:trace contextRef="#ctx0" brushRef="#br3" timeOffset="239839">20714 10539 6784,'-5'-5'2624,"5"5"-1408,5 0-928,-5 0 1120,4 0-832,1-3 512,3 3-640,2-5 384,-1 1-480,14-4 256,4 8-353,0-9 1,5 9-160,-5-3-64,2 3 0,-2 0-32,-6 3 0,-2 2 0,-1 4 0,-8-2 64,4 6-32,-14 2 64,3 2-64,-16 11-160,4 1 64,-18 6-32,-1 6 32,-13-8 128,9-1-32,-5-8-32,10 1 32,0-10-32,9 2 0,0-5-96,4 0 64,1-7 96,8 3-32,1-8 320,4 3-160,4-3 320,6 0-288,12 0 224,9 0-224,6 0 128,4 0-192,1-3 0,-1 3-96,4-8 32,-5 8-64,2-5-224,-2 10 96,-2-5-1216,2 0 704,-13 0-2623,1 0 1791,-6 0-3488,-3 0 2784</inkml:trace>
          <inkml:trace contextRef="#ctx0" brushRef="#br3" timeOffset="237921">20922 9770 7552,'-8'-5'2816,"8"5"-1536,0 5-1216,-5-5 896,0 4-576,-9 1 352,1 2-416,-5 5 416,4 1-448,-4 2 224,4 1-288,-5 5 0,6-1-128,-6 13 0,6 0-32,-6 7-64,11-8 32,-6-3-320,9-6 160,-3-2-1504,3-5 896,0-7-3904,5 2 2592</inkml:trace>
          <inkml:trace contextRef="#ctx0" brushRef="#br3" timeOffset="238420">21013 9443 6784,'-3'-5'2528,"3"5"-1344,8-4-832,-3-4 1024,-2 4-800,8 0 352,2 8-576,6-8 128,3 4-320,1-4-64,4 8-64,0 4-32,-4 4 0,-4-4 64,-2 4-32,-2-4-32,-2 6 32,-9-2 96,6 0-64,-10 0 192,0 4-160,-10 0 192,6 3-192,-19 2 32,4 3-64,-3-3 32,4-1-64,-5-3 64,14 3-64,0-8 191,9 3-127,4-2 256,6-1-224,12-3 160,1-2-160,-1-7-128,7 4-32,-2-8-1183,0 0 671,-3 1-4352,2 3 2720,-4 0-2816,2 0 2880</inkml:trace>
          <inkml:trace contextRef="#ctx0" brushRef="#br3" timeOffset="240818">21442 9044 5248,'-10'-9'2016,"10"9"-1088,0-7-512,0-4 1024,0 22-800,0-11 416,0 0-640,0 0 256,0 0-384,0 0 128,0 0-256,0 0 288,0 0-256,0 0 96,0 0-160,0 0-64,0 0-32,0 0-32,0 0 0,0 0 0,0 0 0,0 0 0,0 0 0,0 0 0,0 0 0,0 0 64,0 0-32,0 0-32,0 0 32,0 0-128,0 0 64,0 0-672,0 0 384,0 0-1984,0 0 1280,0 0-2944,0 0 2240</inkml:trace>
          <inkml:trace contextRef="#ctx0" brushRef="#br3" timeOffset="244716">21619 9195 4608,'-5'-8'1760,"5"8"-960,0-4-224,0 1 1056,0 6-896,0-3 576,0 0-800,0 0 448,0 0-544,0 0 192,0 0-352,0 0 0,0 0-160,0 0 0,0 0-32,0 0 96,10 9-96,-2-1 128,6 4-128,-1 3-32,2 2 0,-1 12-32,-1 11-96,5 0 64,-1 1 32,-1-9 0,0 8 0,8 9 64,-2 0-32,7-1-32,-7-4 32,-4-3-32,1-1 0,-6 2 0,0-2 0,1 21 0,-4-6 0,-2 6 64,-3-4 32,-1-5-32,1 9-64,-5 4 32,0-4 32,-5-3 96,1-7-128,-1 2-32,-8 7 0,-1 6 0,4-5 64,-7-6 32,-1-6 32,5-4-64,-1-5-64,4-11 32,2 0 32,3-9-544,-4 0-128,4-5-992,-5-7-320</inkml:trace>
          <inkml:trace contextRef="#ctx0" brushRef="#br3" timeOffset="246004">22147 9867 7040,'0'-7'2720,"0"7"-1472,9-9-960,-4 4 1056,8 5-800,6-3 448,8 3-576,2-3 128,-2-2-320,4 1 0,1 4-128,9-5 0,-1 10-32,2-5-64,-7 4 32,-2 1-32,-1 1 0,-5 3 64,-4-1-32,-5 1-32,-4 2 32,-9 1-32,3 0 0,-13 13 0,2 4 0,-21 6 0,6-6 0,-14-4 64,5-2-32,-5 3-32,5-6 32,-5-5-32,13-3 0,1-4-224,4 4 128,6-4-96,3 4 96,5-4 0,10 0 32,-2 1 64,6-1 0,10-1-160,3 2 96,5-4-96,3 3 64,2-1 0,-5 6 32,-5-1 64,0 3 0,-4 5-96,-4 5 64,-11-4 32,5 2 0,-7-6 64,3 0-32,-13-2-32,4 2 32,-11-2 320,3 2-192,-10-5 480,4-1-352,-13 3 159,0-2-287,-15-4 64,7-1 0,-2-2 32,0-5-224,-9 0-64,11-5 0,-12 1 64,12 1 64,3-5-128,5-1 32,3 6-640,6-6-287,-1 1-1089,6 0-384,-1 4-1440</inkml:trace>
          <inkml:trace contextRef="#ctx0" brushRef="#br3" timeOffset="245271">22302 9822 7552,'-6'-8'2880,"6"8"-1536,-18 0-864,18 0 896,5 0-800,0 0 128,3 0-416,-8 0 160,6 0-224,-6 0 0,0 0-128,0 5 96,4 7-129,0 3 193,1 10-160,0 10 96,0 8-96,-5 8 0,3-2-32,-3 7 32,0-2-64,0 1 64,0-6-64,0-4 64,0-9-64,0-4 192,0 2-128,0-11-800,0-3 352,0-3-703,0-5-449,0-12-192,-3 0-2208,-12 0-896</inkml:trace>
          <inkml:trace contextRef="#ctx0" brushRef="#br3" timeOffset="247191">22753 8912 5120,'-5'-5'1920,"5"1"-1024,0 1-416,0 3 992,0-5-448,0 2-32,0 3 0,0-5-576,0 2-288,0-1-192,5 4 224,-5 0 192,0 0 128,0 0-192,0 0-96,5 7-96,-1 1-96,0 0 32,2-4 448,-3 1-256,2 7 256,5 5-256,-6 6-1,8 6-127,8 3 96,-8 0-128,2 1 32,1-1-32,2 0 32,-3 0-64,1 9-32,2 13 32,-3-2 32,4-8 32,0 1-32,-4 4 32,-1-5 224,2 1-192,-7-1 96,6-4-128,-6 1 160,2-5-160,-4 8 192,2-3-192,-3 7 96,-2 1-96,-3 8 96,6 4-128,-6-9 32,0-3-32,0 3 96,0-3-96,0 3 128,0-3-128,0 0 128,0-4-128,-6 3 32,6 0-32,-3 6-64,-2-7 32,-3 7-32,2-2 0,-4-3 64,7 0-32,-10-1-32,-1 0 32,-10 0 96,11-2-64,-10-6 32,9 0-32,-4-4-64,4-2 32,-4-2-32,9 0 0,-10 0 64,7-4-32,-8 4-640,12 2 320,-6-6-2016,4-1 1312,-6-7-4799,6-3 3231</inkml:trace>
        </inkml:traceGroup>
        <inkml:traceGroup>
          <inkml:annotationXML>
            <emma:emma xmlns:emma="http://www.w3.org/2003/04/emma" version="1.0">
              <emma:interpretation id="{A10AA6D1-3EE3-4B9B-B126-05880BA3B65A}" emma:medium="tactile" emma:mode="ink">
                <msink:context xmlns:msink="http://schemas.microsoft.com/ink/2010/main" type="inkWord" rotatedBoundingBox="23173,8697 28862,8450 28950,10463 23260,10710"/>
              </emma:interpretation>
              <emma:one-of disjunction-type="recognition" id="oneOf9">
                <emma:interpretation id="interp45" emma:lang="en-CA" emma:confidence="0.5">
                  <emma:literal>Explants)</emma:literal>
                </emma:interpretation>
                <emma:interpretation id="interp46" emma:lang="en-CA" emma:confidence="0">
                  <emma:literal>Explant)</emma:literal>
                </emma:interpretation>
                <emma:interpretation id="interp47" emma:lang="en-CA" emma:confidence="0">
                  <emma:literal>Explant's)</emma:literal>
                </emma:interpretation>
                <emma:interpretation id="interp48" emma:lang="en-CA" emma:confidence="0">
                  <emma:literal>Explicates)</emma:literal>
                </emma:interpretation>
                <emma:interpretation id="interp49" emma:lang="en-CA" emma:confidence="0">
                  <emma:literal>Explant))</emma:literal>
                </emma:interpretation>
              </emma:one-of>
            </emma:emma>
          </inkml:annotationXML>
          <inkml:trace contextRef="#ctx0" brushRef="#br3" timeOffset="258062">27556 9094 7296,'0'-8'2816,"0"8"-1536,0-28-1088,0 21 1120,0 2-768,0-7 672,0 0-736,-5-8 192,-1 3-384,3 6-32,-2 2-161,-5 0 97,2 9-128,-6-3-32,1 6 0,-11 3-192,6 6 96,-9 2 32,8 12 32,-7 2-95,7 1 63,-8 6 32,5 3 0,-14 14-160,9 0 96,-10 17-32,10-4 32,-15 8 64,20-1 0,-5 17 0,8-8 0,1 16-96,5-7 64,3 19 32,6-12 0,4 5 64,9-14-32,9 5 64,5-7-64,-1-2 64,5-11-64,-3 1-96,8-19 32,-11-6-544,8-9 320,-12-2-2368,2-10 1472,-1-5-3392,0-2 2560</inkml:trace>
          <inkml:trace contextRef="#ctx0" brushRef="#br3" timeOffset="262077">27465 10110 4736,'-5'-5'1824,"5"5"-960,-5 9-320,0-9 992,1 0-864,-5 0 448,9 0-672,-4 0 448,8 0-480,-8 0 544,-1 0-544,5 0 416,5 5-480,-10-5 192,5 0-320,-5 0 127,1 0-191,4 0 224,4 3-256,6-3 256,-2 4-256,1-4 320,1 5-256,8-5 256,1 3-256,8-3-32,0 0-96,13-8 96,2 1-96,12-2-32,5 4 0,15-6-32,-2-1 0,6-8 64,-10 8-32,0-1-32,-4 5 32,-5 4-480,-4 4 256,-6 0-768,1 8 544,-7-8-576,-13 0 545,-6 0-961,-6 4 800,-10 4-2816,-3 3 1920,-18 6-2784,3 0 2432</inkml:trace>
          <inkml:trace contextRef="#ctx0" brushRef="#br3" timeOffset="262813">27466 10523 6144,'-6'-12'2368,"6"12"-1280,0-12-768,0 7 992,6 5-768,-4-4 448,12-1-576,2-1 480,-4 1-512,2-7 416,4 4-448,0-7 320,0 6-385,6-3 129,-2 7-256,1-3 0,4 4-96,-3 1-128,2 3 32,-4 3-32,6 6 0,-10 3-96,-4-1 96,-14 6-192,-4 4 160,-10 2-159,0 6 127,-14 11-64,12 0 96,-13 6 64,7-3 32,-5-10 0,3-5 0,0-3 0,12-5 0,-2-4 0,6-5 0,-2-2 128,6 3-64,-1-7 256,5-2-193,5-3 257,3 0-256,6-3 256,4 3-256,6-5 256,3 1-256,5-4 96,3 8-128,2-9-64,0 6 0,-1 0-32,-4 3 0,-4-5-640,-1 5 352,0-3-1215,-3 3 831,-8-6-1824,8 6 1440,-10-3-3264,4 6 2432</inkml:trace>
          <inkml:trace contextRef="#ctx0" brushRef="#br3" timeOffset="260636">27946 9195 6400,'0'-9'2368,"0"9"-1280,0-3-768,0 0 896,0 6-672,0-3 128,0 0-384,0 0 96,0 0-224,-3 3 224,3 11-256,-5 6 320,0 4-256,-9 16 160,1 0-192,-9 6 128,4-2-160,-12 4 0,9 2-64,-2-2 96,5-4-96,-5-7 32,10-6-32,-6-7 160,10 2-128,-3-12 191,6 0-191,-4-7 256,10 6-224,-3-9 256,3 1-256,0-19 96,3 3-128,2-21-128,9 3 0,-1-20-128,3 9 96,5-20 32,2 2 32,5-6 0,4 16 0,-6-2 0,-2 14 0,-7 0-96,-4 11 64,3 5 32,-3 8 0,0 3 0,1 15 0,-6 6 0,6 4 0,-4 20-96,4 12 64,-6 10 32,2-3 0,-2 7 64,2-9-32,-6-1 64,6-4-64,-7-4 64,2-6-64,-5-6-96,6 1 32,-6-10-736,0-3 384,0-2-1567,0-7 1087,-6-2-3776,1-3 2592</inkml:trace>
          <inkml:trace contextRef="#ctx0" brushRef="#br3" timeOffset="260852">27737 9580 6784,'5'3'2528,"-5"-3"-1344,32 0-736,-18 0 1216,4 0-960,-1 0 256,6 9-608,-4-9-128,3 3-128,-3-3-1344,4 0 672,-6-3-3840,7 3 2432</inkml:trace>
          <inkml:trace contextRef="#ctx0" brushRef="#br3" timeOffset="263814">28007 10458 7040,'-5'-13'2624,"5"13"-1408,8 0-1216,-2 0 800,-1 0-544,8 0 608,6 0-480,8-7 704,-1 2-608,6-6 352,5 7-512,-2 4 128,-3 4-289,-3 4 1,-2 0-96,-5-4-64,-3 4 32,-6 0-128,1 0 64,-9 0-128,3 3 97,-16 3-33,3 1 32,-9-3-160,6 4 128,-11-4-32,6 5 64,-11-5 128,7-1-32,-6-2 64,4 0-64,0-6-160,11 2 64,-5-5-320,8 4 224,5-4-160,10 0 192,-2 0 0,11 0 64,-1-4 64,4 4 0,5-5-96,2 10 64,-7-5 32,5 4 0,4-4 0,1 8 0,-5 0 0,2 7 0,-7-1 192,1 6-96,-9-5 384,-1 1-256,-7 2 512,-3 2-417,-6-5 353,-3 2-384,-12-5 352,4 4-384,-13-4 448,9 0-416,-14-4 224,10 4-288,-10-3 0,0-1-128,-10-8-64,7 3 0,-11-3-320,14 0 160,-5-3-928,10 3 576,0-8-1823,9 4 1279</inkml:trace>
          <inkml:trace contextRef="#ctx0" brushRef="#br3" timeOffset="263177">28143 10454 7680,'0'-4'2880,"0"4"-1536,0 0-1088,0 0 1184,0 0-864,0 0 384,0 0-608,3 4 128,7 4-320,-1 4 351,4 8-287,-7 0 224,4 0-224,-7 6 0,2 2-128,0 8 0,-2 4-32,-3 0 32,0-3-64,0-8-288,6-1 128,-6-8-800,0-4 513,-6 0-993,3 1 768,-7-10-2144,10 1 1568</inkml:trace>
          <inkml:trace contextRef="#ctx0" brushRef="#br3" timeOffset="261321">28147 9086 7808,'0'0'2976,"0"0"-1600,10 0-1248,-5 0 960,8 4-672,6 0 352,-3 0-448,8-4 128,-2 4-288,-3 0 64,4 4-128,-4 0-64,3 1 0,-9-2-32,6 7 0,-11-6 0,2 4 0,-10-1-160,0 6 96,-10-5 32,-3 3 32,-4-2 64,7 3-32,-9 0-32,6 8 32,-6 1-32,11-1 0,-6 1 64,9-5-32,0-4 128,5-5-96,0-2 319,10-1-191,-1 0 96,4 0-160,6-4-64,-1 0-32,6-4-672,6 0 353,2-4-1857,0 4 1184,0-4-3648,-3 4 2560</inkml:trace>
          <inkml:trace contextRef="#ctx0" brushRef="#br3" timeOffset="264762">28725 8927 4992,'-8'-7'1920,"8"7"-1024,3-4-416,-3 0 1216,0 8-960,0-4 672,0 0-864,0 0 448,0 0-576,0 0 384,0 0-448,0 0 256,0 0-352,0 0 64,0 0-193,0 0 65,5 4-96,0-4 0,4 4-32,1 4-64,3 7 32,5 6 448,0 4-256,0-2-96,6 3-64,-2 5-416,1 6 192,-2 12 64,9-2 64,-4 11 32,1-2 0,-3 0 64,-2 2-32,-3 2 64,-1-3-64,-4 4-32,4-1 32,-4 4-32,-2-2 0,-2 6 192,-1-8-96,-9 14 320,3-13-224,-6 3 256,3-3-256,-9 1 32,-1-7-128,-8 10-64,4-4 0,-9 4 96,6-5-64,-6-3-32,9-8 0,-9 3-128,9-12 64,-8-2-736,9-6 384,-6-4-1568,9-4 1089,-6-4-4193,2-4 2816</inkml:trace>
          <inkml:trace contextRef="#ctx0" brushRef="#br3" timeOffset="249114">23527 10114 6656,'0'0'2464,"0"0"-1344,0 6-736,0-6 1024,0 0-800,0 0 480,0 0-640,0 0 320,0 0-448,0 0 256,0 0-320,0 0 127,0 0-223,0 0 224,5 2-256,-5-2 320,9 0-256,-1-2 160,16 2-192,-6-10 0,4 2-96,6-4 32,3 4-64,1-8-32,-1 6 32,7-4 32,-1 6-32,3-10-160,1 12 64,-5-8-384,1 11 224,-10-6-576,0 1 448,-8 1-1119,-1 7 831,-9-5-1600,4 5 1248,-8-3-2976,4 6 2240</inkml:trace>
          <inkml:trace contextRef="#ctx0" brushRef="#br3" timeOffset="249999">23463 10248 6912,'0'0'2624,"0"0"-1408,0 0-1056,0 0 896,0 0-640,0 0 416,0 0-480,5 0 384,-2 0-416,2 0 416,0 0-448,9 0 448,4 0-449,9 0 513,5 0-480,0 0 288,5 0-352,-2-6 64,3 6-192,2-2 0,-3-4-64,3-2-64,2 8 32,-7-4-128,3 8 64,-6-4-192,-5 0 128,-4-4-736,-1 4 448,-4-8-1503,1 8 1055,-11-3-3360,6 6 2336,-10-3-2528,1 0 2496</inkml:trace>
          <inkml:trace contextRef="#ctx0" brushRef="#br3" timeOffset="251385">23476 10042 6656,'-5'-5'2464,"5"5"-1344,0 0-480,0-4 1056,0 0-960,0-4 224,0 8-608,0-8 160,11 8-288,-3-8 288,5 8-288,6-4 159,0 4-223,18-5 128,-5 5-160,8-7-64,5 2-32,0-7-128,-4 9 64,4-5 32,-2 8 0,-8-9 128,-3 9-64,-9-8-32,-4 8 0,-6-4-128,6 8 64,-16-4-128,7 0 96,-15 0-32,0 0 32,-12 0 64,-1 5 0,-14-2 0,5 1 0,-15 1-160,7-2 96,-16 2 96,9-2 0,-12 1 128,14 13-96,-2-9-32,10 4 0,-3-4-32,11 0 0,5-4 0,11 0 0,0-4 128,8 5-64,3-5 192,7 3-160,7-3 96,7 5-96,13-5 96,-2 0-128,7 0-32,-2 0 0,-3 0-32,-2 0 0,3-5-160,-6 5 96,0-8-192,-10 0 96,-4 0 64,-5 8-288,-3 4-64,-28-13-63,-5 14 63,-4 3 96,0-4 160,-10 13 96,4-2 128,-2-3 0,7 1-32,6-4-64,3-6-32,28-3-160,6 0-64,2 0-64,6-12-704,4-1-256,0 1-2112</inkml:trace>
          <inkml:trace contextRef="#ctx0" brushRef="#br3" timeOffset="255882">24819 10180 3328,'-4'-6'1216,"4"6"-640,0 6-192,0-6 1056,0 0-800,0 0 576,0 0-736,0 0 160,0 0-352,0 0 256,0 0-320,0 0 384,0 0-352,0 0 384,0 0-384,0 0 288,0 0-288,0 0 288,0 0-320,0 0 224,0 0-224,0 0 224,9 0-256,1-6 160,3 6-192,0-3 0,1-2-96,8-2-64,1-1 32,4-9 31,5 5-31,0-11 64,1 1-64,-2-2 64,-4 4-64,0-3 64,-4 6-64,-4-7-32,3 7 32,-9-3-192,6 4 96,-9-5-96,4 9 65,-14-4-65,3 4 64,-6-3-64,3 6 64,-11-3 64,8 7 32,-10-6 64,2 7-32,-7-4-96,9 8 32,-14 0 32,6 3 0,-11 2 0,6 7 0,-5 0 64,8 5-32,-4 3 64,4 0-64,3 12 64,0 5-64,3 7 128,10-4-97,-3-3 129,6-5-128,0 0 192,9-3-160,1-1-32,9-4-32,2-4-192,3 0 96,3-6-607,0-3 383,0-7-1568,5 1 1024,10-10-3648,3 1 2496</inkml:trace>
          <inkml:trace contextRef="#ctx0" brushRef="#br3" timeOffset="256229">25862 9900 8448,'-8'0'3168,"8"0"-1728,0 3-1248,-5-3 992,5 3-704,-9 3 32,5 2-320,-10-1 96,0 6-160,-14 7 160,6 9-192,-10 3 95,5 0-95,-10 0 0,10 2-32,-10-2 32,15-3-64,-6-7-799,11 2 415,-12-2-2592,11 2 1632,-4-8-3328,3-4 2656</inkml:trace>
          <inkml:trace contextRef="#ctx0" brushRef="#br3" timeOffset="256482">25453 9949 7040,'0'0'2720,"0"0"-1472,3 3-1024,-3-3 992,5 3-704,-5 2 512,8-2-576,3 10 256,2 11-416,1 5 128,-1-2-256,6 2 64,3-4-128,1 3-64,4-4 0,0 0-832,5-4 448,0-3-3936,0 3 2368,0-8-2848,0 5 2720</inkml:trace>
          <inkml:trace contextRef="#ctx0" brushRef="#br3" timeOffset="257114">25984 9949 7552,'-18'-5'2816,"18"5"-1536,0 5-1088,0-5 640,0 3-512,0 5 32,0 4-224,0 16 288,0 1-224,0 4 160,0 3-192,0 8 64,0 0-128,0 10 0,0-2-32,-4 0 32,4-3-64,-5-4 64,5-9-64,-5-4 128,5-4-96,-5-2 192,5-6-160,-3-8 192,3-1-192,-5-6 32,0-1-65,-4-13 33,9 6-64,-5-17-96,5 3 32,-3-20-32,3 1 1,0-21-1,3 5 0,2-17 64,9 12 0,-1-12-96,11 17 64,-2 0-32,4 14 0,4-2 64,-4 8 0,0 4 64,2 8-32,-4-1 128,2 13-96,-2-1 32,3 6-33,-5 3 97,7 9-96,-8-1 128,2 8-128,-3 0 256,-4 4-192,-6 4 320,-2 10-256,-11-8 256,3 8-256,-9-6 160,3-4-192,-8 0 128,2 0-160,-16-3-352,10 0 128,-14-10-1248,5 6 736,-18-9-3551,7 4 2335,-12-8-3360,14 4 2944</inkml:trace>
        </inkml:traceGroup>
        <inkml:traceGroup>
          <inkml:annotationXML>
            <emma:emma xmlns:emma="http://www.w3.org/2003/04/emma" version="1.0">
              <emma:interpretation id="{B8F9A2D1-8DD8-43DA-9868-5ACFD7FA62C7}" emma:medium="tactile" emma:mode="ink">
                <msink:context xmlns:msink="http://schemas.microsoft.com/ink/2010/main" type="inkWord" rotatedBoundingBox="29150,9103 30651,9038 30689,9932 29189,9997"/>
              </emma:interpretation>
              <emma:one-of disjunction-type="recognition" id="oneOf10">
                <emma:interpretation id="interp50" emma:lang="en-CA" emma:confidence="0.5">
                  <emma:literal>au</emma:literal>
                </emma:interpretation>
                <emma:interpretation id="interp51" emma:lang="en-CA" emma:confidence="0">
                  <emma:literal>Fu</emma:literal>
                </emma:interpretation>
                <emma:interpretation id="interp52" emma:lang="en-CA" emma:confidence="0">
                  <emma:literal>Flu</emma:literal>
                </emma:interpretation>
                <emma:interpretation id="interp53" emma:lang="en-CA" emma:confidence="0">
                  <emma:literal>Fan</emma:literal>
                </emma:interpretation>
                <emma:interpretation id="interp54" emma:lang="en-CA" emma:confidence="0">
                  <emma:literal>=U.,</emma:literal>
                </emma:interpretation>
              </emma:one-of>
            </emma:emma>
          </inkml:annotationXML>
          <inkml:trace contextRef="#ctx0" brushRef="#br3" timeOffset="265917">29408 9912 5248,'5'0'2016,"-2"0"-1088,-3 4-256,0-4 800,0 0-128,0 0 64,10 0-416,-4 0-128,2 0-512,14 0 0,7 0 64,-2-4-33,4-1 33,6 1-224,-1 1-64,1-2-128,-5 2-32,0-3 32,-5 3 64,-6 0-320,8 3-128,-7 0-319,-4 0-33,1 0-736,-6 0-352</inkml:trace>
          <inkml:trace contextRef="#ctx0" brushRef="#br3" timeOffset="266265">29436 10062 6144,'-4'23'2272,"4"-23"-1216,4 0-608,-4 0 1216,0 0-960,0-3 608,4-2-800,-4 1 576,0 4-608,0 0 511,8 4-543,3-4 448,2 0-480,6-4 256,2 1-384,3-5 64,3 8-224,5-9 64,-5 1-96,5-4-64,0 8 0,0-9-608,-5 10 320,0-5-1152,1 4 768,-1-4-1311,5 8 1087,-10-9-3872,1 9 2624</inkml:trace>
          <inkml:trace contextRef="#ctx0" brushRef="#br3" timeOffset="267550">30400 9531 5504,'0'-8'2112,"0"8"-1152,6-3-640,-6-2 1120,0 10-832,0-10 800,4 5-832,-4-4 608,4 4-672,-4-5 384,0 10-544,0-5-32,0 4-192,0-4-160,0 8 0,-4 0-128,4 8 96,-4 9-32,-2 3 32,-2 8 0,8 0 0,-10 8 64,5-3 0,-3 16 0,8 0 0,-9 7 64,9 1-32,-4-9-32,4-7 32,-6 0 32,12-4-32,-6-1 128,4-4-96,0-8 128,6-3-129,-2-9-94,6-3-1,0-17-192,-2-5 128,8-10-448,-2-2 288,8-12-640,3 2 480,-2-18-480,5 8 512,-5-15-32,0 11 256,0-16 384,2 10-128,-3-30 640,-4 16-448,-6 4 544,-3 17-512,0-21 224,6 9-320,-11 6 64,1 18-160,-4 4 0,0 8-64,-5 0-128,0 11 32,0 2-128,0 6 96,-5 5-32,5 9 32,-9 36 544,-9 52-256,-6-16-32,16-4-97,0-8 65,2-8-96,2-5 128,8-6-128,-4-7 128,8-5-128,3-6 128,-2-8-128,9-12-384,-5-4 192,11-8-1535,7-3 927,5-18-4128,2 1 2720</inkml:trace>
          <inkml:trace contextRef="#ctx0" brushRef="#br3" timeOffset="268441">30065 9714 6656,'-11'-4'2528,"11"4"-1344,0 4-672,0-4 1120,0 0-928,0 0 448,0 0-704,0 0 320,0 0-448,0-4 192,5-1-289,1-3 1,2 1-128,0-7 0,3 8-32,2-11-64,6 8 32,2-5-32,8 5 0,-2 0 256,-19 5 32,6 0-160,-9 1-64,0 10-32,-5-7-32,-10 8 0,6 12 0,-6-7 64,7-1-96,-2 0 0,0-4 32,15 8 192,-2-11-160,1-14-64,9 21 128,-4-27 96,4-2-96,-4 0 0,4 2-32,-5-2-64,1 5 32,-1-5-32,-2 6 0,-3 3 64,-3 4 32,-5-1 32,0 5 0,-5 5 0,2-1-224,-8 4 0,3 16 32,-10 1 32,4 3-64,-9-4 64,14-16-128,-9 9 32,4-2-352,6-6-192,-2-1-256,5-4-159,10 4-1665,-10-11-736,1-2 32</inkml:trace>
          <inkml:trace contextRef="#ctx0" brushRef="#br3" timeOffset="269012">30078 9690 4864,'-14'-29'1824,"23"72"-960,-14-33-224,5 1 672,0-11-224,5 9 0,0-9 32,-5 0 64,8 2-640,2-8-32,3-10 32,1 4-96,4 0-1,-4 3-191,13-2 0,-4-7-96,0 7-96,4-14 64,1 9-96,-6-4 64,-3 6-64,-6 3 128,0 3-96,-2 1 256,2 1-192,-13-2 96,3 8-128,-6-3-192,3 3 32,-10 0 32,7 9 32,-16-7-352,6 8 192,-16-2-1279,12 6 799,-6 4-4384,4-2 2784</inkml:trace>
          <inkml:trace contextRef="#ctx0" brushRef="#br3" timeOffset="269614">30719 9486 6400,'0'-7'2464,"0"7"-1344,-3 0-736,-2 0 960,10 4-768,-5-4-64,0 3-352,-5 2-160,5 3-32,-5 13 160,1 2-64,-6 9-160,10 5 32,-5 20-96,2-1 352,3 9 192,8 19-3936,-3-9-1760</inkml:trace>
        </inkml:traceGroup>
      </inkml:traceGroup>
    </inkml:traceGroup>
    <inkml:traceGroup>
      <inkml:annotationXML>
        <emma:emma xmlns:emma="http://www.w3.org/2003/04/emma" version="1.0">
          <emma:interpretation id="{CB6E0424-6454-4B45-A5C4-86C65B82F65B}" emma:medium="tactile" emma:mode="ink">
            <msink:context xmlns:msink="http://schemas.microsoft.com/ink/2010/main" type="paragraph" rotatedBoundingBox="2198,12514 23956,10975 24095,12937 2336,14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23C6CC-297D-459E-A30E-91A52C64840A}" emma:medium="tactile" emma:mode="ink">
              <msink:context xmlns:msink="http://schemas.microsoft.com/ink/2010/main" type="inkBullet" rotatedBoundingBox="2219,12711 3500,12630 3588,14023 2307,14104"/>
            </emma:interpretation>
            <emma:one-of disjunction-type="recognition" id="oneOf11">
              <emma:interpretation id="interp55" emma:lang="en-CA" emma:confidence="0">
                <emma:literal>IPl</emma:literal>
              </emma:interpretation>
              <emma:interpretation id="interp56" emma:lang="en-CA" emma:confidence="0">
                <emma:literal>IPh</emma:literal>
              </emma:interpretation>
              <emma:interpretation id="interp57" emma:lang="en-CA" emma:confidence="0">
                <emma:literal>IPI</emma:literal>
              </emma:interpretation>
              <emma:interpretation id="interp58" emma:lang="en-CA" emma:confidence="0">
                <emma:literal>pl</emma:literal>
              </emma:interpretation>
              <emma:interpretation id="interp59" emma:lang="en-CA" emma:confidence="0">
                <emma:literal>P</emma:literal>
              </emma:interpretation>
            </emma:one-of>
          </emma:emma>
        </inkml:annotationXML>
        <inkml:trace contextRef="#ctx0" brushRef="#br3" timeOffset="275562">2486 13206 6656,'-5'-9'2464,"5"9"-1344,0 0-544,0 0 800,0 0-416,0 0-160,0 0-448,0 0-160,0 0-128,0 9-64,0-1 32,5 7-32,-1 6 0,0 7 64,2 30 32,-2 2-128,0 4 32,0 25 0,2-11 0,-6-15 64,4 7-32,-4-5 192,0-4-128,0-1 32,0-3-64,0-13 96,0-4-96,0-8-512,4-6 224,-4-11-1600,6-2 1024,-2-21-3456,4-1 2368</inkml:trace>
        <inkml:trace contextRef="#ctx0" brushRef="#br3" timeOffset="276531">2499 13274 4224,'0'-8'1664,"8"3"-896,2 2 160,-1 3 736,1-4-480,3 0-192,1-5-224,4 2-128,4 2-320,2 2-64,8-2 64,8 2-256,1-1-32,6 4-32,-2 4 0,1 4 0,13 4 64,-9 4-96,-4 4 0,-11-4 224,2 4-96,0 8 32,-10 10 0,-5-3 64,-9 2 32,-3-9 96,-10 10-160,-5-6 32,-3-4 32,-11-1 32,-13 2 0,-4 4 63,0-6 33,-6-1-96,2-3 0,-6-2-32,-4-2 32,9-6-128,4-1-96,5-16-96,5 4-32,4-4-224,6 4-64,-2-4-639,6 4-289,3-4-1056,10-8-2560</inkml:trace>
        <inkml:trace contextRef="#ctx0" brushRef="#br3" timeOffset="275977">2694 13302 5888,'0'-7'2272,"0"7"-1216,0 0-320,0 0 832,0 0-448,0 0-160,0 0-288,0 0-96,0 0-320,0 0-96,0 0 32,6 7-96,-1 1 0,-5 4-192,0 4 0,0-4 32,5 49 160,-2 13-32,-3 10 32,0-11-192,0-8 64,0-1 0,0-2 160,5-9-64,-5-1 32,0 0-32,0 2 96,0-8-96,0-8-160,8-10 32,-2-4-1248,2 1 736,-3-13-4000,0-3 2560</inkml:trace>
        <inkml:trace contextRef="#ctx0" brushRef="#br3" timeOffset="277131">3737 13087 6144,'0'-23'2272,"0"23"-1216,5 0-384,-5 0 800,0 0-416,0 0-32,0 0-256,0 6-32,0 3-384,-5-1 64,0 1 32,2 3-97,-2 0 33,-4-1-224,-1 6-96,-3 0-32,-1 6-32,1 6 0,0 8 0,-1 7-96,-5 13 64,6 7-32,-2 17 0,1-4 64,6 0 0,-1-8-160,4 4 96,0 7 96,10-8 0,-5 6-32,9-6 32,1-2-32,3-10 0,1-2-288,4-10 160,1-8-1151,3-4 703,5-8-4096,5-2 2560</inkml:trace>
      </inkml:traceGroup>
      <inkml:traceGroup>
        <inkml:annotationXML>
          <emma:emma xmlns:emma="http://www.w3.org/2003/04/emma" version="1.0">
            <emma:interpretation id="{D99D3F27-2665-4E83-A1E1-153D90469D02}" emma:medium="tactile" emma:mode="ink">
              <msink:context xmlns:msink="http://schemas.microsoft.com/ink/2010/main" type="line" rotatedBoundingBox="4147,12377 23956,10975 24095,12937 4286,14338"/>
            </emma:interpretation>
          </emma:emma>
        </inkml:annotationXML>
        <inkml:traceGroup>
          <inkml:annotationXML>
            <emma:emma xmlns:emma="http://www.w3.org/2003/04/emma" version="1.0">
              <emma:interpretation id="{C5DB75EA-569B-4AAF-8C6C-C2C3445AA442}" emma:medium="tactile" emma:mode="ink">
                <msink:context xmlns:msink="http://schemas.microsoft.com/ink/2010/main" type="inkWord" rotatedBoundingBox="4147,12377 19402,11298 19541,13259 4286,14338"/>
              </emma:interpretation>
              <emma:one-of disjunction-type="recognition" id="oneOf12">
                <emma:interpretation id="interp60" emma:lang="en-CA" emma:confidence="0">
                  <emma:literal>u started to's</emma:literal>
                </emma:interpretation>
                <emma:interpretation id="interp61" emma:lang="en-CA" emma:confidence="0">
                  <emma:literal>u started the</emma:literal>
                </emma:interpretation>
                <emma:interpretation id="interp62" emma:lang="en-CA" emma:confidence="0">
                  <emma:literal>u started to's'</emma:literal>
                </emma:interpretation>
                <emma:interpretation id="interp63" emma:lang="en-CA" emma:confidence="0">
                  <emma:literal>u started to's]</emma:literal>
                </emma:interpretation>
                <emma:interpretation id="interp64" emma:lang="en-CA" emma:confidence="0">
                  <emma:literal>u started to'''</emma:literal>
                </emma:interpretation>
              </emma:one-of>
            </emma:emma>
          </inkml:annotationXML>
          <inkml:trace contextRef="#ctx0" brushRef="#br3" timeOffset="300343">10643 13641 5888,'5'-3'2272,"4"6"-1216,-4-3-384,-5 0 1344,5 0-1120,-2-3 512,2 3-864,0-4 64,-2-4-160,2 0 160,4-4-33,9 0-319,-13-5 64,4 9-192,-12-16 0,3 4-64,-11-8 160,8 2-128,-7 3 192,1 2 1920,-4 2-1120,0 7-448,-6 0-2560,-13 3 704,-10 4 288,-3 5 704,10 17 352,-3 0-32,6 15-128,5-4-64,4 8-32,6-2 0,2-7 96,2 1 0,9 12-128,4-6 32,9 7 64,4-6 32,19-7 32,-5-4 0,2-2 0,-3-7 64,1-7 32,0 1 32,0-6-64,-3-3 32,-1-3-64,-1-17-32,-3-6 96,8 6 0,-4-12-32,-6 8-64,-2-9-192,-7-16-32,1-3-64,-18 8-32,1-4-32,-2-5 96,1 8 160,-1 5 0,2 3-31,0-4 95,-2 6 0,-4-5 96,1 6 95,3 7 1,1 2 0,4 5-32,-3 4 0,8 0-64,5 4-64,3 3-64,1-2-32,19-3 64,-6 2 64,10 4 64,5-4 96,3 1 32,6-2 32,-1 2-128,-3 3-32,-6-1 32,14 1 0,-4 8-704,-1-4-320,-3 4-1823,-7 12-705,-8-3-416</inkml:trace>
          <inkml:trace contextRef="#ctx0" brushRef="#br3" timeOffset="301545">11358 13125 7040,'0'-5'2720,"5"5"-1472,4-4-896,4 4 672,1 0-352,9 0 32,4 0 0,0-11 96,5-3-416,10 7 64,-1-1-1,4 0-159,14-1-32,-4 1-128,-1 1-32,-3-1-32,-1-1-64,-5 1-1183,4 4 639,-4-4-2464,-2 8 1696,-11-5-3136,-5 10 2496</inkml:trace>
          <inkml:trace contextRef="#ctx0" brushRef="#br3" timeOffset="300707">11439 13017 8320,'-54'-11'3168,"108"4"-1728,-26 14-1696</inkml:trace>
          <inkml:trace contextRef="#ctx0" brushRef="#br3" timeOffset="300928">11426 13010 14112,'5'9'608,"0"8"-256,9-2-128,-6 13-128,2 1 32,-2 8 64,-2 3-32,-2 16 64,-4 13-128,-4-1 0,-2-2-32,1-2 31,2 5 1,-3-12 96,2-8-96,0-14 0,4-6-256,0-5-128,0-4-831,0-20-2145,17-27-1728</inkml:trace>
          <inkml:trace contextRef="#ctx0" brushRef="#br3" timeOffset="302064">11508 13886 7552,'-5'3'2816,"5"-3"-1536,5 5-736,0-5 1280,0 3-1024,-2-3 736,8 0-897,10 0 641,3 0-736,3-3 384,5 3-576,8-5 128,2 5-320,4-8-128,-1 4-64,1-4-960,-1 8 544,6-12-2368,-2 3 1569,6-11-4161,-5 5 3040</inkml:trace>
          <inkml:trace contextRef="#ctx0" brushRef="#br3" timeOffset="301091">11538 13107 8064,'-11'-63'2976,"11"69"-1600,0 1-1184,0-7 704</inkml:trace>
          <inkml:trace contextRef="#ctx0" brushRef="#br3" timeOffset="301809">11554 13440 8448,'5'0'3168,"-5"0"-1728,18 0-1184,-4-4 1024,-1-1-736,11-2 224,-2-1-480,15 0-96,-2 4-97,7-4-95,-2 8 32,0-9-959,-2 9 511,-7-3-2784,1 3 1760,-5 3-2944,-3 6 2464</inkml:trace>
          <inkml:trace contextRef="#ctx0" brushRef="#br3" timeOffset="301308">11532 13064 13984,'0'12'256,"4"8"-32,5 4 64,-4 4-96,-1 4-32,0 5 0,2 12-32,-3 7-64,2 6 32,0-10 0,-2 4 32,-3 6-64,0-15 32,0 7 64,0-14-416,0-4-160,0-7-832,0-10-320</inkml:trace>
          <inkml:trace contextRef="#ctx0" brushRef="#br3" timeOffset="305058">12266 12878 7424,'-6'0'2816,"12"-7"-1536,-6-3-864,10 10 704</inkml:trace>
          <inkml:trace contextRef="#ctx0" brushRef="#br3" timeOffset="305223">12277 12846 14368,'5'-14'896,"5"8"-416,-2-8-224,11 11-160,-1-10-96,-1 5 32,12-3-32,3 6 0,3 1-928,7 8 512,-10-4-2432,0 0 1568,-5 5-2944,-5 6 2400</inkml:trace>
          <inkml:trace contextRef="#ctx0" brushRef="#br3" timeOffset="305705">12346 12861 7808,'-5'-4'2880,"5"4"-1536,0 4-1152,0-4 992,0 0-704,0 0 192,0 0-416,0 5 0,5-1-160,-5-2 0,5 7-32,-5 8 32,3 3-64,2 12-96,0 5 32,0 6 32,-1 3 0,1 14 64,0 4-32,-5 18-32,0-5 32,0 8 32,0-3-32,0-7 128,0-6-96,-5-8 32,5-8-32,-5-9 32,5-7-64,-4-5 64,8-3-64,-4-6 191,0-2-127,0-5 96,5-4-96,0-4 0,3 4-32,2-4 96,-1 1-96,4-6 128,6 3-128,3-3-32,1 0 0,-1-3-192,6 6 96,-6-12-1023,5 6 607,-3-3-4480,3 0 2752</inkml:trace>
          <inkml:trace contextRef="#ctx0" brushRef="#br3" timeOffset="303419">12701 13002 6400,'-5'-6'2368,"5"6"-1280,0 3-512,0-3 1088,0 0-928,0 0 416,0 0-704,0 0 96,0 9-288,0 3 32,0 4-160,-3 0 160,3 4-192,-5 0 32,-1 5-64,-2 4 32,8-3-64,-10 16-32,10-1 32,-8 11-32,8 5 0,-5 4 63,5 0-31,0 2 64,10-6-64,-2-5-32,2-2 32,-1-14 96,4-4-64,6-8 32,8-4-32,0-3 96,5-5-96,0-7-32,-1-2 0,1-20-320,5 3 160,-2-20-319,-2 7 287,4-22-384,-5 9 320,5-21-96,-2 12 192,-3-11 224,-5 6-64,-9 2 416,-4 16-224,-9-6 575,-5 16-415,-9-3 224,-1 8-352,-3 1-160,4 12-32,-4 0-224,8 4 96,-9-1-96,9 10 64,-3 3 64,8 8 32,-10 9 64,10-2-32,-8 21 192,8 2-128,-5 11 32,5-2-64,-5 11 32,10-10-64,-5-2-32,9-6 32,5-8 96,4-4-64,-1-8-160,7-2 32,-2-11-1024,1-4 608,4-11-4607,0 6 2815,2-23-3104,-2 2 3072</inkml:trace>
          <inkml:trace contextRef="#ctx0" brushRef="#br3" timeOffset="306659">13416 12667 7296,'-8'-5'2720,"8"5"-1472,-5 0-832,0 0 1056,10 0-832,-5 0 160,0 0-480,0 0 160,8 0-256,2 0 128,3 0-192,6-3 223,8 3-255,5-4 160,0-1-160,0-3 0,0 8-64,0-3-64,-2 3 32,2-4-32,-3 8 0,-2-4 0,0 3 0,-4 2 64,4 3-32,-5-4-32,2 4 32,-6 4-32,0 5 0,-9 3 0,4 3 0,-3 6 64,-1 3-32,-4 0 64,-2 2-64,2 1-160,4 5 64,-4 6-32,0-6 32,-5 4 64,5 1 0,-5 7 64,0 1-32,0 7 64,0-3-64,0 4-96,0-9 32,0 10 96,3-14-32,2 5 64,4-9-64,-4 2-96,0-11 32,0-3 96,-2-4-32,2 1-32,0-4 32,-1-4 160,1-2-96,-5-3-32,5 4-32,-5-3-192,0 0 96,0-6 448,0 1-192,-5-3 480,5-1-384,-9-2 352,4 3-352,-8-1 192,8 1-256,-14-6 0,6 6-128,-14-6 0,0 2-32,-5-2 32,9 2-64,-9-1-96,10 8 32,-10-4-32,5 4 0,-5-4-576,13 1 352,-4-6-1856,9 2 1184,-8-5-4799,9 3 3231</inkml:trace>
          <inkml:trace contextRef="#ctx0" brushRef="#br3" timeOffset="290796">4506 13210 6272,'-3'-4'2368,"3"4"-1280,0 0-576,0 0 704,0 0-352,0 0-96,0 0-256,0 0-64,0 0-256,0 0 96,0 0 32,0 0-256,0 0 0,0 0-64,0 0 0,0 8-96,0-1 64,0 6 32,0 3 0,-5 4-96,5 5 0,0 18 64,0 7 64,-8-2-64,-2 13 0,5 0-32,1-1 0,-1 0 128,0-2 32,2-2-128,11-8 32,1-2 0,-4-6 64,8 4-32,-3-8-32,3 8 160,-4-10-32,1-10 32,-7-13 256,11 3-256,1-11 96,-1-3-32,-1-12 31,6-4-127,8-8-32,-6-2-32,3-6 96,-2 1 128,10-15-320,10-6-32,-7-5-32,-3-7 32,-3-5-32,-2-4-32,-5 8 0,-4 10 96,-4 1 0,-1 10 96,-3 6-32,-7 10 64,2 5-64,-5 6 64,0 5-64,0 0-32,0 4 32,0 4-32,0 4-160,-5 12 32,2 8 64,-2 21 32,0 0-63,1 7-1,-1 13 64,1-10 64,0 15 0,4-10-32,0 2 32,4-7 31,0-2-94,5 0-1,1-8 32,3 4 0,1-10 63,4 11 33,1-14-32,13-4 32,-5-4-224,8-8 32,2-20-1247,4-17-449</inkml:trace>
          <inkml:trace contextRef="#ctx0" brushRef="#br3" timeOffset="291606">5509 13254 6912,'-28'-20'2624,"28"20"-1408,-4-5-800,4 5 704,0 0-224,-5 0-64,0 0-320,5-3-96,0 3-224,0 0 0,0 0 32,0 0-96,0 0-96,0 0 64,10 3 0,-1 6-32,9-1-64,14 4 32,0 4-32,5 0 0,-2 0 64,8 0-32,5 0 64,2 10-64,-4-2-32,-6 4 32,-3-4 32,0 0-32,-5-8-32,-10 1 223,2 0-127,-11-5 96,6-1-96,-11-2 224,5-1-192,-13-1 512,6 1-352,-12 1 160,-2-1-64,-2-4 0,-7 7-192,-1-3-64,-9 5-64,-11-1 32,-7 4 0,3-3-32,-3 2-64,9 6-64,-9-2-32,9-1 64,-2 6 0,6-5-64,5-2 64,6-5 32,2 0 0,5-4-704,4 0-256,2 1-448,3 0-159,10-3-1345,0 2-512,12 4 96</inkml:trace>
          <inkml:trace contextRef="#ctx0" brushRef="#br3" timeOffset="292022">5631 14015 8320,'-5'0'3072,"10"0"-1664,-10 0-1024,5 0 768,0 0-320,0 0-96,9 0-65,-4 0-31,0-6-352,3 3 96,6 0 64,1-2-32,2-3 64,6 0-256,-1-5-64,15 2-32,0 2 0,-5-3-64,0 0-64,0 4 32,-2 0-32,-1-4-96,-2 8 64,0-4-1184,0 8 672,-3-8-3231,-3 8 2111,3-3-3648,-1 3 3008</inkml:trace>
          <inkml:trace contextRef="#ctx0" brushRef="#br3" timeOffset="293424">6865 13282 5632,'0'0'2176,"0"0"-1152,0 0-224,0 0 800,0 0-384,-5 0 288,10 0-864,0 0 64,-2-4-288,2-4-96,9-1-160,4-6-64,6 7-32,-2-16 31,1 4-63,-1-17-32,1 0 32,-1 1-32,-3 3 0,-1 1 64,-4 3-32,-1 1-32,-2 8 96,-8 0 64,7 8-64,-10 0-64,3 4 0,2 4 32,-5 4-32,0 8-32,0 8-64,5 9 32,-5 2 32,0 13-96,0 2 64,-5-2 32,0 4 64,5 0-32,-3 2-32,3-6 32,0 0 32,0 6-32,0-6 64,3-8-128,2-4 0,0 0-192,0 0-96,-1-8-511,1-3-225,0-6-4768,3 7 3136,1-6-1088</inkml:trace>
          <inkml:trace contextRef="#ctx0" brushRef="#br3" timeOffset="293709">6689 13848 6144,'-11'-57'2272,"11"57"-1216,0 0-672,0 0 608</inkml:trace>
          <inkml:trace contextRef="#ctx0" brushRef="#br3" timeOffset="293988">6678 13792 12384,'0'0'1120,"6"13"-544,-6-18-224,5 13-32,3-11-64,0-2 96,6 13 0,10-11 32,-6-2-1,4 1-191,15-7 96,3 2-192,10-7 96,1 4-96,13-4-64,-5 3 0,5 2-32,-5-1-96,-5 0 64,-4 4 96,-8-4 32,-2 6-32,-3-2-64,-1 8 32,-4-8-736,-5 8 384,5-7-1567,-4 7 1055,-6-5-3776,-4 5 2560</inkml:trace>
          <inkml:trace contextRef="#ctx0" brushRef="#br3" timeOffset="295158">7374 14237 6656,'6'-8'2528,"-6"8"-1344,5-8-832,-5 0 1152,3 0-864,2-12 544,0 12-704,-5-13 256,0 10-448,0-10 128,0 5-256,0-5 287,0 10-255,-5-6 320,5 5-288,-8-5 32,3 11-160,-9-8 0,1 11-32,-16-9 32,12 7-64,-15 2-96,8 3 32,-7 0-128,9 8 96,-7-5-32,7 9 32,-1 5 0,4 3 0,3 9 64,2 0 0,-1 2-96,6 1 64,1 5 32,3-8 0,5-2-96,5-2 64,-2-1-32,11-4 0,1-3 192,-1 0-64,2-6-32,8-3 0,8-8-32,5-5 64,-6 2 32,-4-5-128,-5-1-96,7 1 32,-7-7 64,2 6 32,-8-7-96,3 4 64,-6-12-32,6 7 0,-5-11 0,-1 4 0,-3-8 64,-2 7 0,-3 1-96,0 5 64,-5-7-32,0 6 0,-5 0 64,0 0 0,-3-1 0,3 6 0,-9-5-96,10 3 64,-10-3 96,6 8-32,-6-8 64,9 7-64,-8-8 64,7 10-64,-2-5 128,3 8-96,-3-9 32,8 5-32,-5-5 32,5 6-64,0-1 64,5 7-64,3-2 64,5-1 128,6 0 480,3 4-384,6-4 256,-1 3-320,5-2 0,5 2-160,-2-4 0,-2 6-32,-1-5-64,0 8 32,-5-4-32,0 4 0,-4-5-864,0 10 480,-6-5-2175,2 4 1439,-6 1-4224,0-2 2976</inkml:trace>
          <inkml:trace contextRef="#ctx0" brushRef="#br3" timeOffset="296893">7844 12566 5632,'-5'0'2112,"5"0"-1152,5 4-704,-5-4 576,0 0-288,0 0 32,8 0 0,-2 0 96,2 0-352,2 5-32,-2-2 32,6 1-64,0 4 32,0 0-96,8 1-32,-3 2 32,0 1 96,-1 5-64,-2 12-64,4 6 0,-2 2-32,5 7-64,-1-4 32,2 0-64,-7 10-32,1 4 32,0-8 32,-4 0 256,4 6-192,-4 6 96,-1 18-128,1-3 0,-4-1 32,-7-3 63,7 9-95,-10-2 0,0-3 96,-4-12 96,-2 3-128,-2 22-32,-6-6-64,1-8-64,-6-6 32,1-10 32,4 10-32,1-9-32,0-10 96,3-7-928,1-6-351,4-6-3521</inkml:trace>
          <inkml:trace contextRef="#ctx0" brushRef="#br3" timeOffset="297932">9464 13196 6784,'5'-8'2528,"-5"8"-1344,5-3-544,-5 3 768,0 0-288,0 0-32,0 0-256,0 0-64,0 0-417,-5 0-63,0 0-64,0 3-32,-3 5-32,-10 5 160,-1-2 192,6-3-608,-14 13-224,-19 8 128,1 7 64,-14 8 32,3-4 64,3-2 32,7-3 64,4-2-32,6-9-32,10 2 32,2-6-32,6-5-160,4-4 32,6 3 64,3-2 32,10-4 32,3-1 0,6 2-96,-1-5 0,10 0 128,13 4 96,-4-4 32,5 0 0,0-4-96,8 4-64,-4-4 96,9 0 0,-10 0-128,3 0 32,-8 0 0,-3 0 64,-5 0-32,1 5-32,-6-5-256,2 3 128,-11-3-576,6 4 384,-11 0-991,6 0 735,-9-4-2112,0 0 1504,-5 0-1088,0 6-576</inkml:trace>
          <inkml:trace contextRef="#ctx0" brushRef="#br3" timeOffset="298416">8914 13926 4864,'0'0'1824,"0"0"-960,0 4-224,0-4 608,0 0-192,0 0-64,4 0-192,0 0-64,6 0-384,-1 0 224,0 0 64,0 0-128,10 0 32,3 0-128,2 0 63,2 0-191,1 0-96,6-4 32,3-1 0,0 2-96,6-1-32,-2 4-32,0-5 32,-2 2 0,-2-2 32,-4 5-64,0 0-64,-10-4 96,5 4-64,-3-3-32,-3 6 32,-5-3-384,0 0 192,0 0-1279,-3 0 799,-4 0-2688,-1 0 1856,7-3-3072,-2 3 2592</inkml:trace>
          <inkml:trace contextRef="#ctx0" brushRef="#br3" timeOffset="307507">15142 13027 7040,'13'-4'2720,"-13"4"-1472,8 0-896,-8 0 1216,0 0-896,0 0 544,0 0-736,0 0 384,0 0-513,0 0 257,0 0-352,0 0 64,0 0-192,-5 0 0,5 8-64,-3-3 96,-7-1-96,2 1-32,8-2 0,-10 5-192,10 1 96,-4-3 32,4 3 32,-5-4-160,10-2 96,-5-3-320,0 0 224,0 0-288,0 0 256,0-3-63,0 3 159,0-5-288,0 1 224,0-4-736,0 8 512,0-3-1088,0 3 832,0-6-1952,0 12 1440,0-12-2336,0 6 1952</inkml:trace>
          <inkml:trace contextRef="#ctx0" brushRef="#br3" timeOffset="309410">15190 13022 5888,'11'-6'2176,"-11"6"-1152,8-6-576,-8 4 1056,5 4-832,0-4 384,4 2-640,-4-10 256,-2 10-384,2-2 192,0 2-256,-2-6 128,8 12-192,-3-6 128,2 0-160,-7-6 0,3 6-64,-1-3 96,0 6-96,-2-3 128,2 0-129,-5 0 129,0 0-128,0 0 32,0 0-32,0 0 96,0 0-96,0 0 128,5 0-128,-5 0 256,0 0-192,0 0 160,0 0-160,-10 6 0,7 0-64,-13 8 32,3 0-64,-9 12 64,4-2-64,-15 4 64,7 0-64,-20 2-32,14-2 32,-10 4-32,7-4 0,-7-4 64,10 0-32,-4-4-96,13 5 32,1-8-32,12 3 0,-3-8 0,9 3 0,-1 2 64,10-1 0,4 0 128,9 0-64,4 0 128,7-3-128,1-4 128,2-3-128,5 0-32,3-3 0,2-3 32,-1 0-32,4 0-32,-3 0 32,-1 0-256,-4 0 128,-7 0-448,-2 5 288,-6-5-992,-3 0 672,-6 0-1887,6 3 1343,-14-3-3488,-2 3 2592</inkml:trace>
          <inkml:trace contextRef="#ctx0" brushRef="#br3" timeOffset="309764">14796 13695 6912,'-6'-5'2624,"6"5"-1408,6 5-704,-6-5 1056,0 0-896,0 0 448,8 4-672,2 1 544,4-2-577,4-3 481,4 3-480,10-6 320,4 3-416,0-3 192,6 3-288,-2-9-64,-2 9-96,7-5 32,6 10-64,-6-10 64,0 5-64,-4-3-288,-4 3 128,-5-3-1280,0 3 768,-6-6-2207,-4 6 1631,-3-3-3680,-6 3 2752</inkml:trace>
          <inkml:trace contextRef="#ctx0" brushRef="#br3" timeOffset="311382">16316 13440 4864,'0'0'1824,"0"0"-960,0 5-160,0-5 1280,0 0-1088,0 0 736,0 0-992,0 0 448,0 0-640,3-9 320,8 4-448,-3-6 319,2 7-351,-2-8 64,0 7-224,-2-6 0,-2 7-64,-8-9 160,-2 9-128,-2-7 320,8 6-224,-14-2 160,4 2-192,-12-7 128,10 0-160,-7-4 64,6 7-96,-11-3-64,10 9 0,-8-5-32,-1 2-160,1 3 32,-1 3 64,-5 3 96,5-3 0,6 6-96,2 2 32,2-1 32,-6 1-96,2 4 64,3 1-32,0-1 0,0-3 64,6 2 64,-2 1-96,1 8-64,4 17-96,2-1 96,3-8 0,0 6 32,3-7 64,11 1 64,1-2-96,-7-3 0,15-3 32,-1 0 64,2 6 32,-2-6 32,2-5-64,-2 2-64,4-17 96,-2 0 0,-2 0 96,25-8-96,-12-1 0,-3 1-32,-5 1 32,2-2-64,-3 1 64,-7-4-64,-2-5 64,1-3-64,-4 4 64,-4-16-128,-5-21-128,-5-4-64,0 13-32,-5-1-64,-5 5-32,2-1 96,-11-11 96,6 8 96,-1-1 32,0 5 32,-12 3 0,16 10 0,4 2 64,-7 1-96,4 4 0,9 0 32,6 3 0,-3 0 64,2 5 96,9-3 0,12-10 192,3-8-128,3 17 32,3-4-64,3 11 32,-12 3 64,24 0 160,-8 3-256,8 3-96,-10 12 0,2-15 64,-10-3-128,4 18-32,0-3-288,-14-4-128,7-2-1472,-16 6-607</inkml:trace>
          <inkml:trace contextRef="#ctx0" brushRef="#br3" timeOffset="313074">15420 12646 7040,'0'0'2720,"0"0"-1472,4-8-960,1 5 832,0 3-672,-2-9 160,7 5-384,-2-8-64,6 4-96,-1-8-128,3 8 32,6-18 32,10 11 0,4-17-96,4 3 64,6-11 32,4 7 0,18-11-96,0 12 64,29-17 32,-6 4 0,27-8-96,-9 13 64,32 0-32,-8 8 0,17 0 0,-19 12 0,20-6 64,-20 15 0,16-1 64,-20 3-32,0 1 128,-8 8-96,-9-3 128,-16 3-128,-6 0-32,-22 3 0,-5-3-32,-12 5 0,-12-2-2112,-5 1 1152,-19 4-3360,-7 1 2432</inkml:trace>
          <inkml:trace contextRef="#ctx0" brushRef="#br3" timeOffset="313674">15641 12230 5888,'0'-3'2272,"0"3"-1216,0-5-448,0 1 1088,10 8-928,-6-4 256,1 0-640,-10 0 96,5 5-320,-4-2 0,-1 6-96,-4-1 32,0 7-64,-9 11-32,9-3 32,-9 5-32,4 5 0,-4-1 64,4-4-32,-4 1 128,9-4-96,-9-5 192,7 0-160,-2-5 192,10 2-192,-2-5 96,5 0-96,0 1 0,8-1-32,2-4 96,9-1-97,8-2 33,8 4-32,7-6 32,3 0-64,1-3-991,-1 0 511,9 0-4416,-3 0 2720</inkml:trace>
          <inkml:trace contextRef="#ctx0" brushRef="#br4" timeOffset="317288">19103 12129 9216,'-5'-40'3424,"5"40"-1856,5-8-1408,-5 4 928,0 8-704,0-4 128,0 0-353,0 11 65,8 3-128,2 9-64,-1 6 0,-5 15 32,5 4-32,-14 13-32,5 0 32,-4 16 32,0-5-32,-5 5 128,9-5-96,-10-6-384,10-6 192,-5-11-1471,2-5 895,-11-12-4128,9-3 2688</inkml:trace>
          <inkml:trace contextRef="#ctx0" brushRef="#br4" timeOffset="317773">19393 12667 8320,'13'-5'3072,"-13"5"-1664,59-3-1280,-35-6 736,-5 6-544,2-9 64,3-1-256,-2-7 64,5 8-96,-4-12 96,-1 4-128,-7-14 32,2 8-32,-12-12 160,3 10-128,-11-4 192,-2 6-192,-9 3-32,1 11-32,-11 1-192,11 11 96,-14 11-192,9 10 160,-9 10-96,3 6 96,3 7 64,7 5 32,4 17 64,7-2-32,6 8-32,7-3 32,-2 3-32,6-10 0,-4-10-448,3-3 256,-4-13-1536,1-3 960,-7-12-3392,2-1 2304</inkml:trace>
          <inkml:trace contextRef="#ctx0" brushRef="#br4" timeOffset="318004">19284 12982 7936,'-19'-16'2976,"19"16"-1600,0-8-896,0 4 896,5 4-800,1-4 64,7 4-384,9-9 448,5 6-385,9-9 577,6 4-512,8-4 64,-5 4-256,0-10-160,1 7-64,0-6-1664,-4 5 929</inkml:trace>
        </inkml:traceGroup>
        <inkml:traceGroup>
          <inkml:annotationXML>
            <emma:emma xmlns:emma="http://www.w3.org/2003/04/emma" version="1.0">
              <emma:interpretation id="{A11DEEB7-39BC-4BC2-8500-9135F3BB0EE6}" emma:medium="tactile" emma:mode="ink">
                <msink:context xmlns:msink="http://schemas.microsoft.com/ink/2010/main" type="inkWord" rotatedBoundingBox="20507,11777 23995,11530 24063,12483 20574,12729"/>
              </emma:interpretation>
              <emma:one-of disjunction-type="recognition" id="oneOf13">
                <emma:interpretation id="interp65" emma:lang="en-CA" emma:confidence="0">
                  <emma:literal>Fuel!</emma:literal>
                </emma:interpretation>
                <emma:interpretation id="interp66" emma:lang="en-CA" emma:confidence="0">
                  <emma:literal>TEUE\ !</emma:literal>
                </emma:interpretation>
                <emma:interpretation id="interp67" emma:lang="en-CA" emma:confidence="0">
                  <emma:literal>Fuel !</emma:literal>
                </emma:interpretation>
                <emma:interpretation id="interp68" emma:lang="en-CA" emma:confidence="0">
                  <emma:literal>Intel!</emma:literal>
                </emma:interpretation>
                <emma:interpretation id="interp69" emma:lang="en-CA" emma:confidence="0">
                  <emma:literal>TEUE1 !</emma:literal>
                </emma:interpretation>
              </emma:one-of>
            </emma:emma>
          </inkml:annotationXML>
          <inkml:trace contextRef="#ctx0" brushRef="#br4" timeOffset="318859">20882 12218 7680,'-23'-5'2880,"23"5"-1536,23-7-928,-23 2 1216,0 10-960,0-5 192,0 0-544,0 0-32,0 0-192,0 4 0,0 7-32,0 6 31,0 7-63,0 13 64,0 3-64,-5 9-32,0 3 32,-3 13 96,0-1-64,-8 6 128,13-9-128,-7-9-320,6 2 160,-6-14-1119,10-8 671,-8-9-2080,8-2 1472,-5-13-3072,5 0 2368</inkml:trace>
          <inkml:trace contextRef="#ctx0" brushRef="#br4" timeOffset="319336">20859 12356 8448,'0'-5'3232,"0"5"-1728,27 0-1536,-13 0 992,0 0-608,4-3 672,0 3-576,10-9 351,-1 6-479,14-11 64,1 8-256,6-8 0,2 7-64,-4-6-64,0 9 32,-10-4-736,0 8 384,-8-3-1503,0 3 1023,-10 0-3872,0 3 2624</inkml:trace>
          <inkml:trace contextRef="#ctx0" brushRef="#br4" timeOffset="319790">20915 12938 7040,'-11'12'2720,"11"-12"-1472,11 12-960,-8-8 1120,7 0-832,4 5 928,4-1-864,9-5 543,0 5-703,9-8 32,5 0-320,4-8-320,6 5 64,-11-8-1056,2 1 641,4-6-2913,-1 8 1888,6-16-3136,-3 4 2624</inkml:trace>
          <inkml:trace contextRef="#ctx0" brushRef="#br4" timeOffset="319553">20954 12558 7680,'5'3'2880,"-5"-3"-1536,22 5-1088,-9-5 960,3 3-736,14-3 288,6 0-480,6-3 0,8 3-192,-5-5-128,-3 2 0,-7-6-1312,3 9 736,-6-3-3840,-6 6 2464</inkml:trace>
          <inkml:trace contextRef="#ctx0" brushRef="#br4" timeOffset="319090">20992 12282 8064,'-5'-15'3072,"5"15"-1664,0-5-1216,0 1 864,0 8-672,0-4 32,0 0-256,0 5-96,5 3-32,-2 7 96,2 11-64,0 6 192,0 3-160,-1 7 96,1 2-96,-5 8-64,5 5 0,-5 4 32,0-4-32,0-8 64,0-2-64,0-11-928,0-3 480,0-8-2592,0-5 1696,0-8-2976,0-4 2464</inkml:trace>
          <inkml:trace contextRef="#ctx0" brushRef="#br4" timeOffset="320438">21774 12242 9216,'0'0'3520,"0"0"-1920,-5 8-1664,2-4 704,6 1-448,-6 7 32,3 5-128,-10 6 96,6 10-128,-6 7 32,5 2-32,-8 2-64,9-1 32,-6 10 32,10 0-32,-3 4 128,3-5-96,0-2-32,3-7 0,3-6 32,2-9-32,2-8 63,-2 1-63,2-10-223,4-1 95,8-16-256,5 6 224,2-20-320,3 0 288,-6-20-736,6-1 512,-5-14-224,0 14 320,-3-13 256,-6 14 32,-10-15 576,6 9-320,-9-3 736,3 17-544,-8 0 352,0 12-480,0 0-161,0 6-95,0 7-223,0 3 95,-3 8 32,3 3 32,-5 10 128,0 7-65,-3 10 321,8-2-192,-11 8 96,11 0-160,-8 12 0,8 6-64,-5 2-64,5-2 32,0-7 32,5-10-32,0-5-32,3-6 32,1-10-960,6 0 512,-1-14-4415,-1 0 2687,14-14-3136,5 4 3040</inkml:trace>
          <inkml:trace contextRef="#ctx0" brushRef="#br4" timeOffset="320908">22876 12279 8576,'4'-8'3232,"-4"8"-1728,8 0-1056,-8 0 1248,0 0-992,0 0 287,0 0-607,-4 4 0,4 4-224,-8 5-96,-2-2-32,-8 10 32,5 7-32,-16-1 64,13 7-64,-17-6-32,4-1 32,-5 2-32,2-4 0,-6-4 64,12-2-32,-2-3-96,10 0 32,0-4-32,4 5 0,4-5 0,7 0 0,3-4 64,3 1 0,7-9 128,9 0-64,8-5 128,5 5-128,0-4-32,3 1 0,2-6-544,0 4 288,-2-1-896,-3 1 641,5-4-1345,-4 9 1024,-12-3-3776,-2 3 2560</inkml:trace>
          <inkml:trace contextRef="#ctx0" brushRef="#br4" timeOffset="321140">22589 12857 7040,'-4'4'2720,"4"-4"-1472,4 5-768,0-5 1472,6 4-1120,-1-4 928,4 2-1025,6-2 545,8 0-736,10-11 0,-2 2-352,-6-3-32,-2 4-96,0-4-768,5 4 416,4-8-1760,0 0 1153</inkml:trace>
          <inkml:trace contextRef="#ctx0" brushRef="#br4" timeOffset="321559">23381 12247 9472,'-4'-5'3520,"4"5"-1920,0 5-1440,0-2 832,0 1-608,0 1 159,4-2-319,-4 2 64,5 3-160,-5 5 224,0 1-224,0 7 384,0 7-288,0 4 96,0 2-192,-5-2 0,5 0-64,-4 8-64,-1 5 32,-5-1 96,10 2-64,-3-11 32,6 2-32,-3-5 32,0 0-64,0-7-800,0-4 416,0-6-2527,0 2 1599,0-9-4096,5 4 3008</inkml:trace>
          <inkml:trace contextRef="#ctx0" brushRef="#br4" timeOffset="322781">24178 12052 9088,'0'-36'3424,"0"36"-1856,0 0-1344,0 0 1184,0 0-864,0 0 447,0 0-575,0 8 192,0 5-352,0 10 64,0 14-192,-5-2 0,5 6-64,-8 8 32,8 0-64,-5 3 64,10-3-64,-5-1-928,0-7 480,0-1-2143,3-3 1407,2 0-3904,6-2 2816</inkml:trace>
          <inkml:trace contextRef="#ctx0" brushRef="#br4" timeOffset="323198">24301 12869 8704,'-24'0'3328,"24"0"-1792,0-3-1152,0-2 1184,0 10-896,0-14 223,0 1-543,0-9 288,0 10-352,-3-9 256,3 3-288,-10-6 64,6 7-192,-11 7-128,12 10-32,-11 1-128,4 15 96,-8-4-96,10 2 64,-1-2 0,4-1 32,0-5 64,10 6 0,0-8 64,4 2-32,-1-6-96,7 2 32,-7-7-128,6 0 96,-6-7-192,2 2 160,-5-10-96,4 2 96,-14-11 128,5 4 0,-4-5-96,-1 5 32,-5-4-544,2 16 320,-6 4-2079,9 8 1279,-8 7-3968,8 14 2816</inkml:trace>
        </inkml:traceGroup>
      </inkml:traceGroup>
    </inkml:traceGroup>
    <inkml:traceGroup>
      <inkml:annotationXML>
        <emma:emma xmlns:emma="http://www.w3.org/2003/04/emma" version="1.0">
          <emma:interpretation id="{EC34779E-9BCB-4760-9A74-BFBC52A8FD0A}" emma:medium="tactile" emma:mode="ink">
            <msink:context xmlns:msink="http://schemas.microsoft.com/ink/2010/main" type="paragraph" rotatedBoundingBox="11644,14376 32462,13426 32542,15183 11725,161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F190415-77AB-47CB-9359-27977CB266B2}" emma:medium="tactile" emma:mode="ink">
              <msink:context xmlns:msink="http://schemas.microsoft.com/ink/2010/main" type="line" rotatedBoundingBox="11644,14376 32462,13426 32542,15183 11725,16134"/>
            </emma:interpretation>
          </emma:emma>
        </inkml:annotationXML>
        <inkml:traceGroup>
          <inkml:annotationXML>
            <emma:emma xmlns:emma="http://www.w3.org/2003/04/emma" version="1.0">
              <emma:interpretation id="{3D20692A-7168-45F2-97B9-7C35B18F6B7A}" emma:medium="tactile" emma:mode="ink">
                <msink:context xmlns:msink="http://schemas.microsoft.com/ink/2010/main" type="inkWord" rotatedBoundingBox="11660,14711 14157,14597 14201,15562 11704,15676"/>
              </emma:interpretation>
              <emma:one-of disjunction-type="recognition" id="oneOf14">
                <emma:interpretation id="interp70" emma:lang="en-CA" emma:confidence="1">
                  <emma:literal>Does</emma:literal>
                </emma:interpretation>
                <emma:interpretation id="interp71" emma:lang="en-CA" emma:confidence="0">
                  <emma:literal>Dees</emma:literal>
                </emma:interpretation>
                <emma:interpretation id="interp72" emma:lang="en-CA" emma:confidence="0">
                  <emma:literal>Dues</emma:literal>
                </emma:interpretation>
                <emma:interpretation id="interp73" emma:lang="en-CA" emma:confidence="0">
                  <emma:literal>Doe,</emma:literal>
                </emma:interpretation>
                <emma:interpretation id="interp74" emma:lang="en-CA" emma:confidence="0">
                  <emma:literal>does</emma:literal>
                </emma:interpretation>
              </emma:one-of>
            </emma:emma>
          </inkml:annotationXML>
          <inkml:trace contextRef="#ctx0" brushRef="#br5" timeOffset="372265">12146 15242 6656,'-5'-5'2528,"10"1"-1344,-5 4-960,0 0 576,0 0-128,0 0 64,0 0-224,0 0 32,13 4-320,-2 1-128,-3 1 64,-4 8 32,0 1-160,1 10 0,0 2 32,-1 30 32,0 4-32,2 4-64,-2 5 32,0 2-32,1-12 0,0-3 64,-1-4 32,-4-9 96,0-4-96,0-3-64,0-9-96,0-4-32,0-4-576,0-3-224,0-5-384,0-4-160,0-5-1888</inkml:trace>
          <inkml:trace contextRef="#ctx0" brushRef="#br5" timeOffset="372867">11918 15244 6784,'-13'-16'2624,"13"9"-1408,4 2-1056,0 1 544,1-4-320,4 0 32,4 0-64,6-4 96,4 0-224,12 0 0,11-2 96,5 14-128,4-6-32,4 9-64,13 6-96,1 6 32,1 2-32,-12 3 0,7 5 0,0 2 0,-10 7 0,-5 13 64,-12 10 32,-10 0 32,-5-4 0,-9-1 0,-10 8 64,-2 6 32,-30-14 96,-3 0-96,-5-4 32,-5 2 32,-17-10 63,-4 0-159,-1-6-64,-2-7 64,2-2 96,5 4-128,9-18-32,-6-3-64,1-4-64,4-4-256,10-4-160,9-4-352,8-3-95,6-3-513,13-1-256,18-2-2208</inkml:trace>
          <inkml:trace contextRef="#ctx0" brushRef="#br5" timeOffset="373313">13047 15670 8320,'-5'0'3168,"5"0"-1728,0 6-1536,0 0 608,0-3-384,0 6-128,0 7-32,0 4 32,8 8 0,2 5 64,-1-1-32,4-1 192,11-1-128,3-7 256,4 2-224,1-5 256,0-4-256,0-3 96,1-4-128,-1-9 0,-5 0-32,9-9 96,0 4-96,0-7 32,-4 4-32,-10-16 160,2-1-128,-19-7 96,-2 3-96,-15-3 223,-2 9-191,-18-6 256,4 9-256,-16-5-96,3 13-64,-14 1-256,14 7 160,-4-1-1151,13 10 703,-6 2-672,12 1-960,2 4-416,8 13-576</inkml:trace>
          <inkml:trace contextRef="#ctx0" brushRef="#br5" timeOffset="373666">13680 15864 7040,'37'-41'2720,"-37"41"-1472,35-48-1184,-21 31 704,-1 10-512,6-13 224,0 6-256,-6-6 288,6 5-288,-11-5 320,7 3-320,-15-7 224,0 8-224,-10-5-64,2 18-96,-11 3-192,6 7 64,-14 6-96,8 2 64,-10 11 64,8 5 32,-3 6-96,7 4 64,2-1 96,7-5-32,-1-1 256,9-2-160,0-8 256,9 1-256,4-5-448,6-4 128,8-8-1664,-1 0 1024,17-8-3520,-3 0 2432</inkml:trace>
          <inkml:trace contextRef="#ctx0" brushRef="#br5" timeOffset="374083">14336 15662 8704,'0'-13'3232,"0"13"-1728,-5-7-1472,0 3 1024,5 4-640,-9-4 512,4-2-544,-18 0 287,6 6-383,-12-5 0,13 5-192,-13 0-128,12 5 0,-7-1-128,11 8 96,-6-1-96,11 2 64,-2 3-64,10 4 64,10 0-64,4 5 64,7-2 64,11 6 32,1-5-95,4 1 63,-2-9 95,-3 0-31,-4-4 64,-1 2-64,-5-3 128,-4 1-96,-4-3 320,-4-1-192,-15-5 96,5 6-160,-19-1 64,1 4-96,-17-4 160,3 0-160,-18-4-672,9 4 320,-9-8-2815,9 4 1695</inkml:trace>
        </inkml:traceGroup>
        <inkml:traceGroup>
          <inkml:annotationXML>
            <emma:emma xmlns:emma="http://www.w3.org/2003/04/emma" version="1.0">
              <emma:interpretation id="{5E1A7336-CA26-490A-8396-6C0097EE9075}" emma:medium="tactile" emma:mode="ink">
                <msink:context xmlns:msink="http://schemas.microsoft.com/ink/2010/main" type="inkWord" rotatedBoundingBox="15542,14223 17256,14145 17321,15564 15607,15643"/>
              </emma:interpretation>
              <emma:one-of disjunction-type="recognition" id="oneOf15">
                <emma:interpretation id="interp75" emma:lang="en-CA" emma:confidence="0">
                  <emma:literal>IEt</emma:literal>
                </emma:interpretation>
                <emma:interpretation id="interp76" emma:lang="en-CA" emma:confidence="0">
                  <emma:literal>let</emma:literal>
                </emma:interpretation>
                <emma:interpretation id="interp77" emma:lang="en-CA" emma:confidence="0">
                  <emma:literal>IEE</emma:literal>
                </emma:interpretation>
                <emma:interpretation id="interp78" emma:lang="en-CA" emma:confidence="0">
                  <emma:literal>TET</emma:literal>
                </emma:interpretation>
                <emma:interpretation id="interp79" emma:lang="en-CA" emma:confidence="0">
                  <emma:literal>1Et</emma:literal>
                </emma:interpretation>
              </emma:one-of>
            </emma:emma>
          </inkml:annotationXML>
          <inkml:trace contextRef="#ctx0" brushRef="#br5" timeOffset="374884">15806 14945 6656,'0'0'2528,"4"0"-1344,-4 3-1024,0-3 544,0 0-256,0 0 64,0 14-160,5 1 32,0 5-224,-2 21 32,2-1 128,0 5-128,0 8 64,-5 3-224,0 26-32,0-6 64,0-3 32,0-9 32,0 5 0,0-3-64,0-14 32,0-8-352,0-8-128,0-7-960,0-6-320</inkml:trace>
          <inkml:trace contextRef="#ctx0" brushRef="#br5" timeOffset="375555">15852 15074 7296,'-10'-3'2720,"10"3"-1472,0-8-960,0 8 704,5 0-256,0-5-32,3 2-128,1-1 32,14-9-320,14 1 32,-2-5 96,11 2-33,10-2 97,-3 2-320,6 1-192,-4 8 96,-1-3 0,-3 1-224,8 4 96,-4-4-639,-1 8 415,-3 0-1088,-1 4 768,-9 0-2048,-10 8 1504,-7 0-2848,-7 0 2240</inkml:trace>
          <inkml:trace contextRef="#ctx0" brushRef="#br5" timeOffset="375801">15901 15585 7168,'9'0'2720,"1"0"-1472,26-3-832,-8 3 768,3-5-256,10 1 0,4-8-320,19-1-32,-3-11-352,-3 4-128,-4 3-64,-4 2-1088,2 7 576,-4-1-2496,-1 6 1664,-7 3-2880,-3 3 2400</inkml:trace>
          <inkml:trace contextRef="#ctx0" brushRef="#br5" timeOffset="376074">16034 15896 7808,'-37'5'2880,"37"-5"-1536,27 0-1216,-17 3 672,-2 1-160,2 0 0,4 0 96,0 1 64,4-5-416,4 3 287,6-3 65,8 0-96,6 0 32,-2 0-384,0 0-160,-2 0-320,7 0 96,-4 0-1216,1 0 704,3-3-3199,4 3 2143,7-9-3296,-2 5 2816</inkml:trace>
          <inkml:trace contextRef="#ctx0" brushRef="#br5" timeOffset="375201">16084 14937 8064,'-10'-3'3072,"10"3"-1664,0 0-1440,0 0 576,0 3-320,0 9-64,0 4 64,0 13 64,5 12-128,0 2 32,-2 6 32,3 3 32,-2 2 0,0 18-128,1 0-32,0-3-32,-5-8 32,0-4 0,0 4 32,0-9-64,0-15 32,0-9-576,0 5-1184</inkml:trace>
          <inkml:trace contextRef="#ctx0" brushRef="#br5" timeOffset="376491">17154 14606 8064,'-10'-4'2976,"10"4"-1600,5-5-1248,-5 2 736,5 6-544,-2-3 128,11 0-288,4 0 128,1 0-160,8 0 0,4 0-64,12 0-416,-3 5 224,0-5-1600,-2 4 960,-2-4-3488,0 0 2400</inkml:trace>
          <inkml:trace contextRef="#ctx0" brushRef="#br5" timeOffset="376994">17158 14662 6656,'-14'0'2528,"14"0"-1344,0 0-960,0 0 864,0 0-672,0 4 256,6-1-416,-6 2 192,4 4-224,0 2 64,1 10-160,0 11 160,-1 4-192,-4 17-32,4 4-32,-4 7 32,0 1-32,0 11 128,0 2-96,-4 11-32,4-8 0,-9 4-32,4-9 0,-3-2 64,2-7-32,-2-10 64,3-8-64,-4-9 64,9-3-64,-10-8-96,10-5 32,-8-4 32,8 0 0,-5-3 0,10-2 0,-5-3 128,8 1-64,-2-4 192,7-3-160,6-1 192,3 4-192,1-9 191,4 3-191,10-6 96,-2 3-96,7-9-416,-2 4 193,-2-1-1953,-4 6 1152,-4-9-3840,-4 9 2688</inkml:trace>
        </inkml:traceGroup>
        <inkml:traceGroup>
          <inkml:annotationXML>
            <emma:emma xmlns:emma="http://www.w3.org/2003/04/emma" version="1.0">
              <emma:interpretation id="{4CC4AEFA-BDD6-4D2D-9E1F-D35FF01FD204}" emma:medium="tactile" emma:mode="ink">
                <msink:context xmlns:msink="http://schemas.microsoft.com/ink/2010/main" type="inkWord" rotatedBoundingBox="17730,14852 19457,14773 19503,15778 17776,15857"/>
              </emma:interpretation>
              <emma:one-of disjunction-type="recognition" id="oneOf16">
                <emma:interpretation id="interp80" emma:lang="en-CA" emma:confidence="0">
                  <emma:literal>max</emma:literal>
                </emma:interpretation>
                <emma:interpretation id="interp81" emma:lang="en-CA" emma:confidence="0">
                  <emma:literal>man</emma:literal>
                </emma:interpretation>
                <emma:interpretation id="interp82" emma:lang="en-CA" emma:confidence="0">
                  <emma:literal>may,</emma:literal>
                </emma:interpretation>
                <emma:interpretation id="interp83" emma:lang="en-CA" emma:confidence="0">
                  <emma:literal>may*</emma:literal>
                </emma:interpretation>
                <emma:interpretation id="interp84" emma:lang="en-CA" emma:confidence="0">
                  <emma:literal>mix</emma:literal>
                </emma:interpretation>
              </emma:one-of>
            </emma:emma>
          </inkml:annotationXML>
          <inkml:trace contextRef="#ctx0" brushRef="#br5" timeOffset="378543">17982 15403 7296,'-5'-5'2816,"5"2"-1536,5-1-1152,-5 4 672,5-5-160,-2-3 0,7 1-256,-1-6-160,9 1-128,-5 0 0,14-5 64,-3 5 0,0 1-96,-8 3 64,3 4-160,-6-1 0,1 5 32,1 9 64,-7 7-32,-3 8-32,-1 13 32,-4 7 32,0 4 32,-4-4 96,-1-2-32,0-6 0,5-5-32,0-5 0,-3-11-160,3-2 32,0-4 0,0-9 64,3-5-96,7-7 0,4-5 96,-1-24 32,6-2-32,-1 2-64,-1 4-64,1 1-32,6 9 64,-5 1 0,-6 11-128,1 2 32,4 9 0,-15 8 64,2 9 32,1 14 96,-3 10 32,2 0 96,-5-5-160,5-3-32,0-6 0,4-2 0,-1-2 64,2-7-32,-1-7-32,0-1 32,0-8 32,-1-4-96,2-15-64,-1-11-32,1 7 96,3 2-160,-4 1 64,4 4 64,-3 3 32,-1 0-192,1 6 128,-7 2-32,7 6 64,-7 3 128,8 8-32,-3 7-160,5 10 64,6 4-32,5-2 32,8-2 128,0-1-32,8-8-32,0-3 32,6-5 32,4-5-96,-4-3-64,-1 8 64,-8-22 64,-2 5 0,-6-16 128,-2 1-96,-9-4-32,-4 4 0,-9-1 96,-2 4-64,-16-2 32,4 3-32,-18 0-64,4 3 32,-14 5-192,5 7 96,-13 10-96,4 4 64,-9-3 0,14 11 32,4 12-160,9 2 128,4 7-448,11-3 288,8-6-352,8-4 320,11-14-192,8 2 288,5-13 0,5 5 128,3-26 64,6 1 0,-4-14 64,-7 11-32,-3-2 480,-4 9-288,-6-4 768,-3 9-576,-11-3 736,6 7-672,-9-1 128,5 3-352,-10 2-256,3 3 0,-3 3-64,5 5 0,1 13 64,2 4 0,0 2-704,7 6 384,-1-9-1792,4 1 1184,-1-10-3328,6 2 2400</inkml:trace>
          <inkml:trace contextRef="#ctx0" brushRef="#br5" timeOffset="379465">18665 15925 7424,'5'-3'2816,"-5"3"-1536,16-6-928,-5 3 1024,-3 3-800,16-5 288,7 5-544,-4 0 320,5 5-352,-5-2 64,5 3-224,0-3 159,-5 8-191,2 1 96,-2 5-96,0 0 0,4 3-32,-9-4 96,2 4-96,-6 0-96,1 5 0,-6 4-608,1-1 352,-6-4-1375,2-4 927,-1-4-3104,1-4 2144,-2-12-2496,1-4 2400</inkml:trace>
          <inkml:trace contextRef="#ctx0" brushRef="#br5" timeOffset="379747">19015 15981 8832,'-9'0'3328,"9"0"-1792,-5 0-1376,0 0 1056,10 4-736,-10 1 192,5 1-417,-8 8 129,3-2-224,-9 3 64,6 2-128,-11 6-64,11 6 0,-11-1-672,9 4 352,-7-6-4127,7-3 2463,2-3-3296,3-3 3008</inkml:trace>
          <inkml:trace contextRef="#ctx0" brushRef="#br5" timeOffset="379010">19329 15337 8448,'5'5'3232,"-5"-5"-1728,13 16-1344,-4-8 1056,1 0-736,7 4 320,12 8-480,3 6 63,0 0-255,0 3-288,-2-4 96,7-5-1407,-5 0 831,-1-4-4128,1 0 2656</inkml:trace>
          <inkml:trace contextRef="#ctx0" brushRef="#br5" timeOffset="378779">19702 15282 8960,'-13'0'3328,"13"0"-1792,-10 12-1504,1-9 960,9 5-608,-8 4 288,-2 5-384,-9 7-96,6 1-97,-9 7 1,4-1-64,-14 1-511,8 2 255,-8-6-2016,10-4 1248,-4-4-3680,7 1 2624</inkml:trace>
        </inkml:traceGroup>
        <inkml:traceGroup>
          <inkml:annotationXML>
            <emma:emma xmlns:emma="http://www.w3.org/2003/04/emma" version="1.0">
              <emma:interpretation id="{40F61C73-E30A-4250-808A-D20ABF814FC0}" emma:medium="tactile" emma:mode="ink">
                <msink:context xmlns:msink="http://schemas.microsoft.com/ink/2010/main" type="inkWord" rotatedBoundingBox="20074,13991 22307,13889 22380,15482 20147,15584"/>
              </emma:interpretation>
              <emma:one-of disjunction-type="recognition" id="oneOf17">
                <emma:interpretation id="interp85" emma:lang="en-CA" emma:confidence="0">
                  <emma:literal>Mri]</emma:literal>
                </emma:interpretation>
                <emma:interpretation id="interp86" emma:lang="en-CA" emma:confidence="0">
                  <emma:literal>Man]</emma:literal>
                </emma:interpretation>
                <emma:interpretation id="interp87" emma:lang="en-CA" emma:confidence="0">
                  <emma:literal>Mx]</emma:literal>
                </emma:interpretation>
                <emma:interpretation id="interp88" emma:lang="en-CA" emma:confidence="0">
                  <emma:literal>Mri)</emma:literal>
                </emma:interpretation>
                <emma:interpretation id="interp89" emma:lang="en-CA" emma:confidence="0">
                  <emma:literal>Ma]</emma:literal>
                </emma:interpretation>
              </emma:one-of>
            </emma:emma>
          </inkml:annotationXML>
          <inkml:trace contextRef="#ctx0" brushRef="#br5" timeOffset="382209">20404 14669 7296,'-4'-7'2720,"8"7"-1472,0 4-896,-4-4 672,0 0-544,0 8-192,0 1-32,0 2 32,0 13-128,0 16 32,0 9 128,0 3-64,0 10 32,0-1-32,-4-5 0,4 1-128,-4-5-96,-2-4 0,1-7 32,5-4 32,-3-8 32,3-6-64,-5-2 32,5-5 63,-5-4 65,5-4-96,-4-4-32,0-4-96,-2-4-32,3-7-128,3-11-32,0-2 1,0-20 63,0-9-32,0 1 32,0-9 0,3-8 96,-3 0 0,0 9 32,6 2 0,-6 18 0,0 8-96,4 8 64,-4 4-32,4 3-64,6 9 96,-7 5 0,8 6-64,-3 17 0,16 14 64,-2 1 64,6 2-64,-1-1 0,0 5 96,-4-9 32,-1-3-32,5-5-64,-9-8 96,6 4-64,-6-11-32,4-2 32,-4-7-192,4 0 96,7-12-256,-2 4 192,0-16-96,5-1 128,-5-16 0,1 10 32,-6-18 64,-2 13 0,-8 3 416,2 12-224,-4-2 192,-2 11-224,-8-1-128,6 13-64,-6 8 224,2 12-96,-2 14 256,0 6-224,-2 13 159,2 4-159,-6 3 0,2-4-64,-5 4 32,9-6-64,-5 2 64,5-3-64,-5-1-32,10-8 32,-10-3-895,5-4 479,-3-14-2240,6 2 1472,-3-7-3392,5-7 2592</inkml:trace>
          <inkml:trace contextRef="#ctx0" brushRef="#br5" timeOffset="382758">21072 15308 7552,'0'-11'2816,"0"11"-1536,5-4-1280,-5-1 800,11 5-544,5-3 480,12-1-448,4-4 448,-4 8-448,-6-5 288,6 5-320,-6 0 128,2 8-224,-8 1 128,8 3-161,-6 5 65,1-2-96,-6 13 0,1 9-32,-6 4-64,6-1 32,-4-3-32,-2-5 0,2-3-448,-2 3 257,-2-9-897,-3-3 608,-3-3-1408,5 0 1056,-5-9-3264,0 4 2272</inkml:trace>
          <inkml:trace contextRef="#ctx0" brushRef="#br5" timeOffset="383026">21414 15377 8704,'-9'0'3232,"9"0"-1728,-5 9-1248,2-4 1120,3-2-832,-10 9 511,5 5-607,-4 6 192,4 6-384,-8 3 64,4 1-192,-4 0 0,3-1-64,-4-9-544,9 2 256,-8-5-2079,4 1 1247,-4-10-4160,3 6 2880</inkml:trace>
          <inkml:trace contextRef="#ctx0" brushRef="#br5" timeOffset="384113">21792 14367 7040,'-5'0'2720,"5"0"-1472,-3-3-768,-2-3 960,10 12-832,-5-6 64,0 0-416,3 0 96,10 3-192,11-3 288,3 3-256,5 2 320,0 3-288,8-4 95,6 0-191,9 1 0,4 3-64,0-2-64,0 3 32,-4-1 32,-4 4-32,-2-3 64,-7-1-64,-10 0 64,-1 1-64,-9 3-32,-3-1 32,-11 1-128,8 0 64,-16 5-32,0 3 0,-11 8 64,6 1 0,-3 15 0,8 1 0,-9 16-96,9 0 64,-5 11 96,5-7-32,-5 8-32,10-9 32,-5 10-32,0-10 0,0 4 64,0-2-32,0-5-32,0-6 32,0-1 32,0-10-32,-5-1 64,5 0-64,-5-8 64,2 2-64,-7-9 256,6-4-160,-9-4 384,8 1-288,-8-5 160,3 0-224,-12-3 64,8-1-128,-18-4 0,0-1-32,-5 1-128,5 1 32,-3-6-544,11 2 320,-3-5-1440,4 3 929,-4-3-4513,9 0 2944</inkml:trace>
        </inkml:traceGroup>
        <inkml:traceGroup>
          <inkml:annotationXML>
            <emma:emma xmlns:emma="http://www.w3.org/2003/04/emma" version="1.0">
              <emma:interpretation id="{8538EF26-B0AD-4178-A530-9B3B5134B5ED}" emma:medium="tactile" emma:mode="ink">
                <msink:context xmlns:msink="http://schemas.microsoft.com/ink/2010/main" type="inkWord" rotatedBoundingBox="23119,14285 24192,14236 24227,15009 23154,15058"/>
              </emma:interpretation>
              <emma:one-of disjunction-type="recognition" id="oneOf18">
                <emma:interpretation id="interp90" emma:lang="en-CA" emma:confidence="0">
                  <emma:literal>El</emma:literal>
                </emma:interpretation>
                <emma:interpretation id="interp91" emma:lang="en-CA" emma:confidence="0">
                  <emma:literal>I'</emma:literal>
                </emma:interpretation>
                <emma:interpretation id="interp92" emma:lang="en-CA" emma:confidence="0">
                  <emma:literal>€</emma:literal>
                </emma:interpretation>
                <emma:interpretation id="interp93" emma:lang="en-CA" emma:confidence="0">
                  <emma:literal>€1</emma:literal>
                </emma:interpretation>
                <emma:interpretation id="interp94" emma:lang="en-CA" emma:confidence="0">
                  <emma:literal>it</emma:literal>
                </emma:interpretation>
              </emma:one-of>
            </emma:emma>
          </inkml:annotationXML>
          <inkml:trace contextRef="#ctx0" brushRef="#br5" timeOffset="385029">23786 14710 5632,'19'-4'2112,"-19"4"-1152,8-3-480,-3-2 1152,0 10-928,-5-5 736,0 0-832,0 0 448,0 0-608,0 0 320,0 0-448,0 0 255,0 3-319,-5 1 64,5 4-192,-13 9-64,4 3-32,-20 9-32,2 0 0,-13 2 64,3 1-32,-8 6-32,8-10 32,-9-1-32,19-2 0,-5-1-96,11 4 64,-8-2 32,16-6 0,-1-5-96,6 5 64,-2-3-32,10-2 0,0-1 64,10-3 0,3-2 64,9-2-32,15-2 64,3 3-64,11-5-288,5 2 128,-8-1-927,3-1 575,4 2-1472,-6 4 1088,2-6-3488,-6 0 2464</inkml:trace>
          <inkml:trace contextRef="#ctx0" brushRef="#br5" timeOffset="385282">23426 15412 6784,'-4'0'2528,"4"0"-1344,9 2-960,-4-2 1056,-1 0-736,5 0 800,10 0-768,3 0 608,2 0-672,8 0 159,8 0-383,-4 0-192,0 0-32,1-2-512,-5 2 256,0-6-1471,-5 3 927,9-6-3968,6 6 2592</inkml:trace>
          <inkml:trace contextRef="#ctx0" brushRef="#br5" timeOffset="385698">24418 14694 8576,'-8'-8'3232,"8"8"-1728,0 0-1184,0 0 1024,0 0-832,0 0 416,0 0-577,0 3 193,5 2-320,-5-1-64,3 4-96,2 12 160,0 5-128,-2 10 384,3 3-256,-6 6 32,5 4-160,-5 4-64,0-3 0,0 5-32,0-2 0,0-3 128,5-5-64,-5-4-320,0-3 160,0-5-1248,3 0 736,-3-3-2975,5-4 1983,0-10-3360,4 1 2816</inkml:trace>
        </inkml:traceGroup>
        <inkml:traceGroup>
          <inkml:annotationXML>
            <emma:emma xmlns:emma="http://www.w3.org/2003/04/emma" version="1.0">
              <emma:interpretation id="{E038943B-1439-449D-B1A5-1890EE14B635}" emma:medium="tactile" emma:mode="ink">
                <msink:context xmlns:msink="http://schemas.microsoft.com/ink/2010/main" type="inkWord" rotatedBoundingBox="25913,14044 29046,13901 29086,14776 25953,14919"/>
              </emma:interpretation>
              <emma:one-of disjunction-type="recognition" id="oneOf19">
                <emma:interpretation id="interp95" emma:lang="en-CA" emma:confidence="0">
                  <emma:literal>hold?</emma:literal>
                </emma:interpretation>
                <emma:interpretation id="interp96" emma:lang="en-CA" emma:confidence="0">
                  <emma:literal>bold?</emma:literal>
                </emma:interpretation>
                <emma:interpretation id="interp97" emma:lang="en-CA" emma:confidence="0">
                  <emma:literal>told?</emma:literal>
                </emma:interpretation>
                <emma:interpretation id="interp98" emma:lang="en-CA" emma:confidence="0">
                  <emma:literal>held?</emma:literal>
                </emma:interpretation>
                <emma:interpretation id="interp99" emma:lang="en-CA" emma:confidence="0">
                  <emma:literal>bald?</emma:literal>
                </emma:interpretation>
              </emma:one-of>
            </emma:emma>
          </inkml:annotationXML>
          <inkml:trace contextRef="#ctx0" brushRef="#br5" timeOffset="387495">26190 15256 8448,'0'-3'3232,"0"3"-1728,9-9-1344,1 9 768,3-3-448,-4-17 32,9 3-288,6-15 0,2 7-128,1-16-64,5 9 0,0-20-32,0 7 0,-5-15 64,0 7-32,-8-4 128,-6 17-96,-3-4 32,-1 7-32,-9 5 159,5 7-127,-10 4-160,0 10 0,-9 8-255,6 6 191,-16 22-96,8 2 128,-8 27 64,5 1 32,1 19 0,4 2 0,1-2 64,8-10-32,-4-4-32,9-11 32,-5-9 96,10-2-64,0-10 32,4-4-32,1-7-64,3-2 32,4-10-32,2-5 0,5-14 64,-3 8-32,3-15 63,3 1-63,-4-8-32,-1 3 32,-8-4-32,4 9 0,-8-1 0,4 15 0,-11-8-95,7 11 63,-7 6-32,2 11 0,0 1 0,1 5 0,-3 0 64,7 1 0,-2-5-224,6 4 128,4-3-608,6-2 416,-7-6-672,6 3 544,-4-12-352,3 0 448,-4-9-128,6 6 288,-7-14 64,6 5 96,-10-16 256,6 8-128,-11-4 672,6 4-448,-9 0 448,5 11-448,-7 6-96,3 3-160,-6 6-160,5 8 32,-2 1 32,7 5 0,-1-3 0,4 3 0,11-3 64,2-2-32,6-3 128,0 5-96,0-14 128,5 6-128,-5-13 128,-5 4-128,-5-8-32,2-1 0,-6-6 32,0 2-32,-9-11-96,-1 4 32,-11-12-192,3 7 128,-14-7-160,0 12 128,-22-4-64,4 11 96,-18 1-64,4 8 64,1 4 0,8 9 32,1 3-448,8 3 288,1 5-736,14 5 512,-1-4-192,14 2 352,5-6 128,4-2 64,14-6 96,8 4 0,10-13 256,0 3-128,4-15 448,6-1-320,4-14 160,4-1-256,8-10 64,-3 10-128,9-24 0,-9 3-32,-1-15 96,-4 4-96,-3-1 192,-11 12-160,-8-8 608,-10 8-416,-8-3 736,-6 15-576,-13 2-65,0 14-255,-18 1-224,4 7 33,-18 13-193,9 13 160,-9 11-96,10 8 96,-10 22 64,8-2 32,-3 12 0,14 1 0,-1 4 128,6-5-64,-2-3 192,10-4-160,0-13 95,10-4-95,-2-6 96,11-7-128,3-7-384,7 0 193,6-7-1121,2-4 704,3-14-4032,-3 5 2496</inkml:trace>
          <inkml:trace contextRef="#ctx0" brushRef="#br5" timeOffset="388176">28338 15078 7552,'10'-6'2816,"-10"6"-1536,8-9-928,-8 4 1088,6 5-832,-3-7 256,2-2-512,-5-7 288,0 4-352,-5-4 415,5 4-415,-9-12 160,1 8-288,-11-8 0,1 4-96,-14-6-128,5 18 32,-15 4-256,10 8 160,-8 8-160,8 12 160,-6 0 0,12 5 64,-6 8 64,14-1 0,0 6 128,8-8-64,2-2 128,8-3-128,0-4 128,8-5-128,2-8 32,8 0-32,10-6-64,4-4 32,3-13-128,8-6 64,-9-15-320,4 4 192,-2-12-288,0 2 256,-4-22-127,0 7 191,-8-16 0,2 5 64,-8-13 256,-4 16-96,-6-4 383,2 13-255,-10 3 160,4 17-224,-4 0 0,0 12-96,0 3-256,0 9 96,-4 13-160,4 7 128,-4 8 224,-2 8-64,-2 8 352,3 0-192,-4 22 160,5-3-192,-4 10 128,2 0-160,-4 0 64,10-4-96,-13-8 96,13-5-128,-3-8-384,6-2 192,-3-10-1376,5-4 832,3-4-4383,8-4 2815,5-12-2880,12 0 2944</inkml:trace>
          <inkml:trace contextRef="#ctx0" brushRef="#br5" timeOffset="388643">28920 14366 8320,'-3'-3'3168,"3"3"-1728,9-5-1056,-5 1 1280,5 8-992,1-4 479,9 0-703,2-4 384,3-1-480,3 2 256,5 3-352,-6-3 64,6 6-192,-4-3 0,-2 0-64,-2 0-64,-2 3 32,-4 2 96,6 4-64,-16-2 192,2 9-160,-10 5 96,0-1-96,-13 0-64,3 5 0,-9-5 32,6 4-32,-9 0-32,3 4 32,1-2-192,10-7 96,-11 5-800,10 1 448,-1 2-1920,6 2 1313,-4 0-4417,8-4 3040</inkml:trace>
          <inkml:trace contextRef="#ctx0" brushRef="#br5" timeOffset="389012">29099 15147 11648,'-5'-3'4288,"5"3"-2305,5 0-1663,-5 0 1408,5 0-1056,-5 0 544,3 0-736,-3 0 160,0 0-352,0-6-96,0 6-128,0-3-64,6 6 32,-6-6-128,0 3 64,0-8 32,0 4 0,0-1 128,0 10-64,0-5-96,0 9 0,0-6-128,0 0 96,-6 6 32,6-1 32,-3 1-96,-2 0 64,-3-3 32,8 3 0,-11-1-864,11 1 480,-5-6-2240,5 2 1472,-3-2-4991,6 2 3423</inkml:trace>
        </inkml:traceGroup>
        <inkml:traceGroup>
          <inkml:annotationXML>
            <emma:emma xmlns:emma="http://www.w3.org/2003/04/emma" version="1.0">
              <emma:interpretation id="{B7030F1B-9784-458B-8F14-35C8F3F8EC73}" emma:medium="tactile" emma:mode="ink">
                <msink:context xmlns:msink="http://schemas.microsoft.com/ink/2010/main" type="inkWord" rotatedBoundingBox="29841,13641 32466,13521 32518,14659 29893,14779"/>
              </emma:interpretation>
              <emma:one-of disjunction-type="recognition" id="oneOf20">
                <emma:interpretation id="interp100" emma:lang="en-CA" emma:confidence="0">
                  <emma:literal>Hmm!</emma:literal>
                </emma:interpretation>
                <emma:interpretation id="interp101" emma:lang="en-CA" emma:confidence="0">
                  <emma:literal>Him!</emma:literal>
                </emma:interpretation>
                <emma:interpretation id="interp102" emma:lang="en-CA" emma:confidence="0">
                  <emma:literal>I'm!</emma:literal>
                </emma:interpretation>
                <emma:interpretation id="interp103" emma:lang="en-CA" emma:confidence="0">
                  <emma:literal>Haim!</emma:literal>
                </emma:interpretation>
                <emma:interpretation id="interp104" emma:lang="en-CA" emma:confidence="0">
                  <emma:literal>Hamm!</emma:literal>
                </emma:interpretation>
              </emma:one-of>
            </emma:emma>
          </inkml:annotationXML>
          <inkml:trace contextRef="#ctx0" brushRef="#br5" timeOffset="390800">30123 14965 7680,'0'-8'2880,"0"8"-1536,8 0-1152,-3-3 864,0 3-672,12-5 480,12 10-544,3-10 288,0 5-352,0-3-160,3-1-32,2-4-160,0 8 64,3-9-960,-2 6 544,2-5-2368,-3 2 1568,-2-9-2816,-3-2 2304</inkml:trace>
          <inkml:trace contextRef="#ctx0" brushRef="#br5" timeOffset="390578">30255 14323 7808,'-4'-5'2976,"4"5"-1600,0 5-1056,0-5 928,9 3-736,-1 1 32,2 2-352,-5 5 96,-1 6-160,0 10 224,2 6-224,-6 7 160,0 0-160,0 22 159,0-2-191,-6 9 96,2 0-96,-10 0-352,9 0 160,-8-9-831,4-4 511,-9-10-1696,9-6 1152,-4-8-3360,8-8 2432</inkml:trace>
          <inkml:trace contextRef="#ctx0" brushRef="#br5" timeOffset="391100">30780 14323 8448,'-15'-5'3232,"15"5"-1728,-3 5-1600,-3-5 608,12 7-384,-12 6 352,6 2-256,-5 10 512,5 7-416,-8 9 352,8-1-385,-5 17 129,5-1-256,-5 13 0,2-3-96,-8 3-64,11-6 32,-8 3-895,8-10 479,-9-8-2304,9-2 1504,-10-11-3360,10-6 2560</inkml:trace>
          <inkml:trace contextRef="#ctx0" brushRef="#br5" timeOffset="391931">30897 14730 7936,'27'-7'2976,"-27"7"-1600,6 0-1248,-2 0 1088,4 0-736,1 0 480,4 0-544,-7 4 192,4-1-352,-10 14-65,2 3-127,-2 12 32,6 5-64,-12 3 64,4 1-64,-8-1 64,10-3-64,-9-1 128,9 1-96,-10-9 128,10-4-128,-9-4-32,9-3 0,-4-9-192,8 4 96,-4-15-96,0-3 64,6-14-64,2 5 64,6-18 0,9 6 32,-1-22 0,1 8 0,-1-7 64,2 7 0,-2-4 0,1 16 0,-4 2 128,-1 11-64,-4-1 256,2 10-192,-6 7 32,4 7-96,-8 13 96,2 5-96,-8 7 32,4 5-32,-8-2 32,4-1-64,-6-2 64,4 0-64,-9-3-32,11-6 32,-9-3-128,9-3 64,-10-5-192,10 0 128,-2-12-160,2 0 128,0-7-128,2 2 128,-2-10-64,10 1 96,-1-9 64,10 3 32,4-12 0,4 3 0,-5-11 64,6 8-32,-10-5 128,0 16-96,-5 5 128,6 7-128,-9 6 128,-2 3-128,-2 9 32,2 2-32,-8 9 96,4 4-96,-8 10 32,4-2-32,-5-4 96,5 1-96,-3-2-160,3-2 32,0-5-736,3 0 416,-3-3-1375,5-5 991,-1-9-3872,10-3 2592</inkml:trace>
          <inkml:trace contextRef="#ctx0" brushRef="#br5" timeOffset="392717">31743 14686 9216,'-5'3'3520,"5"-3"-1920,-4 9-1728,-1-4 928,10 2-512,-5 9 192,0 9-256,-5 2-64,5 7-96,-8-2 32,-2 4-64,-3 5 63,8-9-63,-9 0 128,11-3-96,-7-5 32,10-4-32,-9-4-64,9-4 32,-5-3-128,10 2 64,-5-11-32,9 0 0,1-15 128,3 2-32,1-14 64,4 2-64,-1-16-32,6 9 32,-4-13 384,3 10-224,-9 6 352,3 12-320,-8-3-32,6 8-128,-4 4 96,-2 8-96,-3 8-32,-2 9 0,-3 3 32,6 4-32,-6 0 128,0 4-96,0-8-32,0 5 0,0-4-192,0-6 96,0-7-256,5 4 192,-2-4-384,2 1 288,5-13-160,3 4 224,6-8 0,-2 0 96,6-9 64,9 5 0,-10-8 0,2 8 0,-11-8 192,6 3-96,-6 5 256,1 9-224,-6-5 96,2 8-128,-1 0 0,1 11-32,-7-3 32,2 9-64,0-2 64,4 6-64,-4-4-384,3-2 224,-3 2-1248,4-1 769,5-9-3041,3 6 2016,7-9-3136,4 1 2720</inkml:trace>
          <inkml:trace contextRef="#ctx0" brushRef="#br5" timeOffset="393504">32755 14989 9600,'0'0'3584,"0"0"-1920,-5-4-1088,-1 1 1535,12 6-1215,-12-6 512,6 3-864,-13-5 192,5 2-416,-11-6-192,11 9-64,-16-3-160,11 3 64,-9 0-32,3 3 0,-4 1-96,9 4 96,-4 0-96,5 4 64,4-3 64,4 2 32,0-2 64,10 3-32,0-4-32,4 1 32,1-6 32,7 2-32,1-5 64,5 0-64,-9-5 64,4 5-64,-9-7-32,-1 2 32,-8-3-320,5 4 160,-10-4-1504,2 4 896,-7-4-5311,1 8 3359</inkml:trace>
          <inkml:trace contextRef="#ctx0" brushRef="#br5" timeOffset="393081">32632 13958 10880,'0'0'4032,"0"0"-2177,0 5-2015,0-5 736,0 3-448,0 0 64,0 10-96,0 8 96,5 6-128,-5 13-32,3 1 0,-3 13 96,0-2-64,0 0-928,0 1 448,-3 0-4831,3-1 2879</inkml:trace>
        </inkml:traceGroup>
      </inkml:traceGroup>
    </inkml:traceGroup>
    <inkml:traceGroup>
      <inkml:annotationXML>
        <emma:emma xmlns:emma="http://www.w3.org/2003/04/emma" version="1.0">
          <emma:interpretation id="{44346EB9-8F2D-4CC5-AB0B-BF69918565F4}" emma:medium="tactile" emma:mode="ink">
            <msink:context xmlns:msink="http://schemas.microsoft.com/ink/2010/main" type="paragraph" rotatedBoundingBox="3667,15315 28520,15435 28505,18332 3653,182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23D985-B4CB-4528-9132-42DB12D5FFE8}" emma:medium="tactile" emma:mode="ink">
              <msink:context xmlns:msink="http://schemas.microsoft.com/ink/2010/main" type="line" rotatedBoundingBox="3667,15315 28520,15435 28505,18332 3653,18212"/>
            </emma:interpretation>
          </emma:emma>
        </inkml:annotationXML>
        <inkml:traceGroup>
          <inkml:annotationXML>
            <emma:emma xmlns:emma="http://www.w3.org/2003/04/emma" version="1.0">
              <emma:interpretation id="{E6C87BDB-294E-45FF-9EB3-AF7C18FD06D3}" emma:medium="tactile" emma:mode="ink">
                <msink:context xmlns:msink="http://schemas.microsoft.com/ink/2010/main" type="inkWord" rotatedBoundingBox="3667,15315 9471,15343 9459,17842 3655,17814"/>
              </emma:interpretation>
              <emma:one-of disjunction-type="recognition" id="oneOf21">
                <emma:interpretation id="interp105" emma:lang="en-CA" emma:confidence="0">
                  <emma:literal>Is lost!)</emma:literal>
                </emma:interpretation>
                <emma:interpretation id="interp106" emma:lang="en-CA" emma:confidence="0">
                  <emma:literal>Is lost!!)</emma:literal>
                </emma:interpretation>
                <emma:interpretation id="interp107" emma:lang="en-CA" emma:confidence="0">
                  <emma:literal>Erotological)</emma:literal>
                </emma:interpretation>
                <emma:interpretation id="interp108" emma:lang="en-CA" emma:confidence="0">
                  <emma:literal>Eastaboga)</emma:literal>
                </emma:interpretation>
                <emma:interpretation id="interp109" emma:lang="en-CA" emma:confidence="0">
                  <emma:literal>Eastaboga))</emma:literal>
                </emma:interpretation>
              </emma:one-of>
            </emma:emma>
          </inkml:annotationXML>
          <inkml:trace contextRef="#ctx0" brushRef="#br3" timeOffset="349419">3911 17360 7040,'-10'0'2720,"10"0"-1472,0 4-960,0-4 832,0 0-672,0 0 288,0 0-448,0 0 480,10 0-448,-1 0 416,1 0-416,4 0 191,7 0-287,16-4 0,3 4-128,16-4-64,-2 4 0,14-7 32,-4 2-32,14-3 128,-6 4-96,10-4-32,-9 4 0,0-1-32,-5 5 0,-8 0-288,-10 5 160,-10-1-1279,-3 4 767,-10 0-2976,-3 1 2016,-8 2-2784,0 1 2496</inkml:trace>
          <inkml:trace contextRef="#ctx0" brushRef="#br3" timeOffset="350922">4639 17652 7424,'-5'-4'2816,"5"4"-1536,0 0-992,0 0 896,0 0-704,0 0 288,5 4-480,-5 0 352,5 0-384,-2 0 224,2 8-256,0 4 0,4 5-129,-4 4 1,-2-1-32,2 4 32,0 4-64,-5 0 64,0-3-64,0-4-448,0-1 225,-5-4-769,5 0 544,-5-4-736,2-4 672,-7-8-416,10 1 544,-9-10-32,9 1 224,-8-20 32,8 3 64,-5-19 0,5 8 0,0-12 352,5 7-192,-2-20 704,7 4-448,4-3 448,4 8-448,4 3 192,2 13-320,3 0 128,5 11-192,-5 5 288,0 8-256,-4 4 160,-5 4-192,-4 8 127,5 8-159,-16 9 64,2 2-96,-10 7-64,5-2 0,-14 0-32,6-4 0,-16-4 0,11 1 0,-9-2 0,7-3 0,2-2-160,4-7 96,1-6-96,3 1 64,10 0 0,8-2 33,4-4-1,11 4 0,-1-4 64,0 0 0,0 0-96,2 4 64,-7-1 32,5 5 0,1-3 64,-1 3-32,-5 0-32,-3 4 32,-9 4 159,-2 4-95,-13-3 256,5 4-224,-8-6 384,-1 4-288,-9-1 384,4-2-352,-18 0 224,4 0-256,-18-4 128,11 0-192,-11-7 64,14 4-128,-9-9-256,9 2 64,-3-4-736,8 2 448,-2-9-1792,10 4 1217,2-7-4289,4 9 2912</inkml:trace>
          <inkml:trace contextRef="#ctx0" brushRef="#br3" timeOffset="350067">4038 17730 8320,'0'-9'3072,"0"9"-1664,9-11-1376,-4 2 960,3 0-608,11-11 352,4 4-416,4-12 64,0 8-256,0-5 0,5 4-64,-5 7-64,2 6 32,-7 2-32,4 12 0,-2 2 128,-2 6-64,-7 7 32,1 0-32,-11 7-192,1 4 64,-17 14-256,8-6 192,-20 3-160,4 3 160,-26-6 64,10 1 64,-16-9 0,14 0 0,2-7 64,6-5-32,2-5-32,9-1 32,4-11-32,6 0 0,3-6 128,5 3-64,8-9 256,11 6-192,9-6 160,-1 7-160,5-7 63,0 9-95,0-5-64,4 5 0,0 0-32,5 5 0,1-2 0,-7 3 0,2-4-703,-5 2 383,-5-4-2848,0 0 1760,1-4-3264,-6 4 2656</inkml:trace>
          <inkml:trace contextRef="#ctx0" brushRef="#br3" timeOffset="352809">5477 16702 6016,'-5'-5'2272,"5"5"-1216,0 5-672,0-5 800,0 0-672,0 0 448,0 0-544,0 0 480,0 0-512,0 0 224,0 0-352,0 0 128,0 0-224,0 0 0,0 0-96,0 0 32,0 0-64,0 0 128,0 0-96,0 0 128,0 0-128,0 0 32,0 0-33,0 0-63,0 0 32,0 0 32,0 0-32,0 0 64,0 0-64,0 0 64,0 0-64,0 0 192,0 0-128,0 0 96,0 0-96,0 0 0,0 0-32,0 0 96,0 0-96,0 0-96,0 0 0,0 0 32,0 0 0,0 0 64,0 0-32,0 0-160,5 3 64,-2-3-32,7 9 32,4-1 0,13 4 0,-4 0 64,-1 1 0,6 2 0,-1 2 0,0 7-96,0 1 64,5-2 32,5 6 0,-1-5 0,1 1 0,-5-5 64,0 0-32,-6 0-32,1-4 32,-3-8 32,0 4-32,-8-4-32,8 1 32,-11-6 32,6 2-32,-11-2 192,3 2-128,-8-5-32,2 3-32,-5-3 32,0 6-32,-5-3 64,2 0-64,-11 2-96,-1 4 32,-12-2-32,8 9 0,-16 5 64,3-1 0,-10 0 0,7 4 0,-11-7-96,9 2 64,-13-2-32,9 4 0,-4-6 64,13 2 0,-5-6-96,15 6 64,-1-8 32,4 2 0,2-2-96,7-1 64,-3-5-320,7 1 192,-2-4-799,3 5 543,2-5-1152,3 0 896,0-5-1888,3 5 1440,2-4-2560,9 4 2080</inkml:trace>
          <inkml:trace contextRef="#ctx0" brushRef="#br3" timeOffset="353146">5531 17550 7808,'0'-2'2976,"0"2"-1600,5 0-1184,0 0 992,3 0-704,6-6 448,4 3-512,1-6 320,0 1-416,2-4 63,6 7-255,-3-6 0,3 2-64,5-3 32,5 4-64,-2-3-96,2 1 32,-5-1-544,0 8 321,0-9-1441,-5 6 928,0-5-3808,1 3 2560</inkml:trace>
          <inkml:trace contextRef="#ctx0" brushRef="#br3" timeOffset="354311">6456 17365 6784,'0'-4'2528,"0"4"-1344,8-8-1024,-3 5 800,-1-2-576,6-11 320,8 0-416,4-16 192,5 0-256,2-14-64,3 6-96,-2-17 96,-2 5-96,-6-18 32,2 18-32,-2-8-64,-4 14 32,-8-1-32,4 10 0,-11-3 64,2 11-32,-10 0 64,5 14-64,-8 2 64,3 9-64,-9 8 64,9 4-64,-12 21 256,2 3-160,-7 25 256,9 7-256,-10 16 96,9-2-128,1 3 0,4-12-32,4-8-64,10-8 32,-1-9 32,6-7-32,3-10-96,1-7 32,4-6-320,0-6 192,4-13-288,5 2 256,-3-22-256,3 4 256,-4-14-192,4 1 224,-8-1-64,-6 7 128,-4-1 352,4 9-160,-13-1 416,0 10-288,-3 3-32,-2 8-128,0 8-64,5 3 32,0 10-32,10 2 0,-2 6 64,11 0-32,-1-1-32,0-5 32,-1-2-128,7-1 64,-2-4 160,1-3-64,1-8 128,-2-2-128,5-6-32,1-2 0,-1-4-32,-5 2 0,-3-9 64,-1 4-32,-9-14 192,4 6-128,-17-7 320,4 2-225,-13-3 257,-1 12-256,-9-4 256,5 3-256,-9 1-32,3 4-96,-8 3-192,5 6 64,-8 0-448,3 3 256,0 0-1215,13 6 831,6 15-3104,8 4 2080,14 7-2784,9 5 2560</inkml:trace>
          <inkml:trace contextRef="#ctx0" brushRef="#br3" timeOffset="354950">7621 17036 8064,'-9'-20'3072,"9"20"-1664,-27-27-1152,17 18 960,5 5-736,-8-8 416,-1 0-544,-8 0 256,3 7-353,-8 10 1,9 3-160,-9 4-64,4 4 0,1 8-192,3 0 96,1 13-32,12 0 32,6-1 0,6 0 0,-1-7 64,3-5 0,5-5 64,6-1-32,3-10-96,1-2 32,1-6-32,-2 6 1,5-15 63,5 1 0,0-7 0,-5 7 0,-4-1 0,-1 6 0,-7-2-96,2 10 64,-7-2 32,4 8 0,-9 1 0,3 8 0,-8 14 0,5 7 0,-15 11-96,2 1 64,-11 3 32,1 2 0,-9-6-96,9-4 64,-9 4-256,8-2 160,-13-10-96,10-8 128,-7-7 64,7-2 32,-10-11 256,9 0-128,-7-15 160,1-6-160,2-11 0,8 5-64,6-14-64,8 4 32,10-15-32,5 5 0,4-19-96,2 10 64,8-8-384,3 6 192,0-2-2496,5 8 1504,13-16-3488,3 7 2624</inkml:trace>
          <inkml:trace contextRef="#ctx0" brushRef="#br3" timeOffset="355783">8231 16365 5888,'5'-11'2176,"-5"11"-1152,3-12-640,-3 7 1088,0 5-832,0-4 544,0 1-704,0-6 448,0 9-512,-3-5 192,3 5-352,-5 0 0,5 5-160,-10-1 0,7 8-32,-11 5-64,-1 3 32,-7 12 32,9 5-32,-11 11 64,11 5-64,-9 16-32,4 3 32,-6 22-128,5-1 64,-2 8-32,7-4 0,1 8 128,7-8-32,1 4-96,10-8 32,1-4 32,2-8 0,5-4 0,1-16 0,-1-13-704,6-7 384,0-13-1856,-1-4 1216,0-19-3392,4-2 2464</inkml:trace>
          <inkml:trace contextRef="#ctx0" brushRef="#br3" timeOffset="357137">8162 17264 6912,'-14'0'2624,"14"0"-1408,-4 0-704,0 0 1056,8 0-896,-4 0 224,0 0-544,0 0 96,10 0-288,-2 0 224,2 0-256,7-4 256,6 4-256,15-5 255,-3 2-255,10-6 96,5 1-128,10-7-64,-5 2 0,-1-8-32,-3 10 0,-7-1-224,-6 3 128,-6 1-959,0 5 607,-6-6-1952,-4 9 1376,-3-3-3296,-6 6 2432</inkml:trace>
          <inkml:trace contextRef="#ctx0" brushRef="#br3" timeOffset="358084">8709 17773 6400,'23'-3'2464,"-23"3"-1344,4-6-608,-4 3 1248,5 3-992,-5-3 576,5 3-832,-5-5 224,0 1-416,0-4-32,0 5-192,0-11 0,0 8-33,-10-11 97,6 5-96,-14-13 32,4 9-32,-14-12 32,11 8-64,-12-5 64,11 9-64,-10 5-32,8 6 32,-10 5-128,14 5 64,-8 1-32,11 11 0,-1 0-96,4 3 96,-3-5 32,9 5 32,-1 1-96,5-1 64,0 5-32,5-2 1,-1 3-1,9-3 0,-3 1 128,4 5-32,-1-4 63,5-5-63,-4-5 64,4-2-64,2-5 64,0 5-64,4-10 64,-2 6-64,2-18 64,-2 6-64,-9-14-32,6 0 32,-9-3-256,3 5 128,-8-5-319,4 6 255,-9-6-160,5 5 192,-10-11-64,0 7 96,-14-13 64,6 0 32,-9-9 64,4 9-32,-2-5 256,8 9-160,-8-4 256,12 11-256,-5-4-33,8 14-63,-3-5-32,8 3 0,0-2 192,2 6-96,9-3 384,2 4-256,6-4 448,2 4-384,7-4 352,0 4-352,-1-4-96,0 3-96,0-2-96,2 5 32,-3-5-672,-4 8 352,-3-6-1792,4 9 1153,5-12-4385,-2 4 2976</inkml:trace>
          <inkml:trace contextRef="#ctx0" brushRef="#br3" timeOffset="356251">8408 16710 7680,'0'-8'2880,"0"8"-1536,15-21-1280,-12 10 608,7 5-416,4-14 0,-1 0-160,1-17 0,4 10-32,-4-13 160,4 3-128,-4-4 192,-1 13-192,-4-10 192,1 15-192,-5-5 320,-2 12-224,-3-4 384,5 12-320,-5-1 96,0 9-224,0 9-1,0 11-63,-5 12 96,5 8-96,-3 12 128,-2 6-128,-5 10-32,10 2 0,-3 2 32,6-6-32,-3-6-384,0-4 224,0-11-1823,0-4 1087,0-9-4000,0-1 2720</inkml:trace>
          <inkml:trace contextRef="#ctx0" brushRef="#br3" timeOffset="359006">9159 15836 7296,'-5'-4'2816,"0"4"-1536,5 4-928,0-4 672,0 0-416,0 8-96,0 0-288,5 4-96,0 0-64,4 5 96,1 11 32,-2-4 192,6 4-192,-1 16 32,1 1-128,4 16 0,6 0-32,3 16 96,0-1-96,-4 21 128,4-4-128,-3 13 32,-8-14-32,-6 14 31,4-13-63,-9 8 128,3-15-96,-13 6 128,5-6-128,-8 3 128,3-13-128,-14-7-320,6-9 160,-6-2-1311,6-10 767,-4 1-2976,7-13 2016,-8-8-2720,4-4 2464</inkml:trace>
          <inkml:trace contextRef="#ctx0" brushRef="#br3" timeOffset="359693">9411 15803 6656,'-24'-28'2528,"48"51"-1344,-16-38-832,-3 10 736,-5 5-288,6 14-64,-6-8-224,0 3 0,0-1 0,3 13-288,2 3-64,3 3-32,2 2 352,-2 3-256,6 14 32,0 2-161,4 16 97,0-4-128,1 15 128,0 0-128,-1 6 128,-1-4-128,2 13 192,4-4-160,-4 14 96,-3-7-96,-6 4 96,4-4-128,-14 0 256,4-8-192,-13 8 160,4-7-160,-9 6 0,1-6-64,-6 2 96,6-6-96,-9-10 32,3-11-32,-5 2-544,8-5 256,-2 2-1184,4-8 800,-10 2-2335,12-10 1631,-16-4-3552,5-8 2752</inkml:trace>
        </inkml:traceGroup>
        <inkml:traceGroup>
          <inkml:annotationXML>
            <emma:emma xmlns:emma="http://www.w3.org/2003/04/emma" version="1.0">
              <emma:interpretation id="{DD1DDDE6-ABA9-463D-AE15-D19EC8462FC2}" emma:medium="tactile" emma:mode="ink">
                <msink:context xmlns:msink="http://schemas.microsoft.com/ink/2010/main" type="inkWord" rotatedBoundingBox="11750,16600 14866,16615 14861,17629 11745,17614"/>
              </emma:interpretation>
              <emma:one-of disjunction-type="recognition" id="oneOf22">
                <emma:interpretation id="interp110" emma:lang="en-CA" emma:confidence="1">
                  <emma:literal>Idea:</emma:literal>
                </emma:interpretation>
                <emma:interpretation id="interp111" emma:lang="en-CA" emma:confidence="0">
                  <emma:literal>idea:</emma:literal>
                </emma:interpretation>
                <emma:interpretation id="interp112" emma:lang="en-CA" emma:confidence="0">
                  <emma:literal>Idea;</emma:literal>
                </emma:interpretation>
                <emma:interpretation id="interp113" emma:lang="en-CA" emma:confidence="0">
                  <emma:literal>'dean:</emma:literal>
                </emma:interpretation>
                <emma:interpretation id="interp114" emma:lang="en-CA" emma:confidence="0">
                  <emma:literal>'deaf:</emma:literal>
                </emma:interpretation>
              </emma:one-of>
            </emma:emma>
          </inkml:annotationXML>
          <inkml:trace contextRef="#ctx0" brushRef="#br6" timeOffset="403690">11996 17054 6144,'-5'-18'2272,"5"18"-1216,0-3-672,0 3 672,0 0-320,0 0-32,0 0-288,0 8-96,0 1-256,0-3-32,5 8-32,-2 14 64,7 4-32,-2 18-32,3 5 32,-8 6 96,7 7-64,-7 13 32,2-4-32,-5 5 32,6-14-64,-6 2 128,5-19-96,-5-2-320,0-8 160,0-9-2016,0-3 1152,0-5-3136,0-4 2336</inkml:trace>
          <inkml:trace contextRef="#ctx0" brushRef="#br6" timeOffset="404709">12925 17924 5760,'0'-29'2176,"0"29"-1152,3-3-640,-3-5 960,5-2-768,-5-4 416,5 2-576,-5-10 256,0 10-384,0-8 256,0 5-288,-5-6 128,5 5-224,-13-12 64,4 4-128,-15-13 96,3 8-128,-11-3 128,8 12-128,-8 0-32,10 8 0,-15 4-32,14 10 0,-12 12-160,3 1 96,-11 10-96,16 3 64,-5 9 0,14 3 32,1 9 64,3-5 0,0 1 0,10-4 0,-1-5 0,5 0 0,9-8 128,5 1-64,8-9 192,2-3-160,3-11 32,0 0-64,5-15-128,0 1 32,8-21 32,2 1 0,7-16-288,-7 4 160,-7-26-160,2 5 160,-4-28 64,-1 9-96,-11 7-32,-2-11 96,-6 10 96,2 13 32,-6 13 64,-4 12 0,-5 2 160,0 12 160,0 4-160,0 6-64,-5 9-192,0 3 0,1 23-160,-1 6 32,0 3 64,0 9 96,2 7 288,-2 10-192,0 2 32,5 1-96,0-4-128,5-5 32,0 0 96,3-6-32,2 2-32,4-12 32,-1-4-32,0-4 0,6-11-96,3-5 64,5-7-320,2 1 192,-2-8-736,0-2 512,-4-10-1376,4 2 992,-5-8-3232,1 9 2208</inkml:trace>
          <inkml:trace contextRef="#ctx0" brushRef="#br6" timeOffset="405092">13389 17611 4224,'0'9'1664,"0"-9"-896,9-5-416,-9 5 1056,4 5-800,-4-5 704,9 0-768,1-9 576,3 6-640,1-14 384,4 1-512,4-8 128,2 4-320,-6 0 64,4 3-128,-8-4 0,4 10-32,-10-10 96,2 10-96,-4-1 32,-6-1-32,0 6-128,-16 2-96,-10 5 64,-2 8 64,2 9 160,2 6-64,-3 15 256,4-3-192,1 13 160,8-2-160,1-1 64,8 3-96,5-7 0,5-1-32,4-8 31,9-4-414,22-2-193,2-20 288,-2-6-1408,6-11-544,-6-10-1568</inkml:trace>
          <inkml:trace contextRef="#ctx0" brushRef="#br6" timeOffset="405692">14313 17506 7296,'5'-44'2720,"-1"41"-1472,0-11-1024,-4 11 640,0-5-32,0-4 128,0 0-160,-4 0-32,-10-1-416,-4 1 223,-10 4 129,2-1-160,-2 6-64,2 3-352,-3 3-64,-3 6-128,1 7 0,-5 5-96,4 11-32,0 17 0,6 2 128,-4-2-32,22 0 32,3-9 0,16 6 0,-3-11 0,10-6-64,-4-5-192,4-11-64,4-10 65,2-3 31,2-8 32,11-7 0,4-5-128,-4-6 0,-6 3 32,-3-18 160,-4-7 96,-8 7 64,-2 4 96,-4 8 32,-5 6 448,-2 3 256,-3 8-32,0 4-1,-3 3-415,-2 5-128,-1 20-160,-2 17-64,8 0 96,0-2 64,4 2 0,0 0 64,2 12-128,2-14 0,2 2-32,4-5-64,-1-3-256,6-9-160,3-3-640,1-5-191,-1-4-1121,10-13-416,9-7-864</inkml:trace>
          <inkml:trace contextRef="#ctx0" brushRef="#br6" timeOffset="405961">14895 17287 10368,'48'-7'3872,"-48"7"-2112,-48 0-1696,68 7 735,-20-7-543,0 0-288,11 10 0,-11-10-2111,7 13 1183,3 14-1536,0-4-1216,-30 0-640</inkml:trace>
          <inkml:trace contextRef="#ctx0" brushRef="#br6" timeOffset="406146">14986 17620 13696,'-46'0'5183,"82"7"-2815,-15 10-2624,-15-10 832,4 9-448,10 2-32,-13-2-800,14 1-352,-5-11 544,-6 1-2304,7 4-927,-34 5-833</inkml:trace>
        </inkml:traceGroup>
        <inkml:traceGroup>
          <inkml:annotationXML>
            <emma:emma xmlns:emma="http://www.w3.org/2003/04/emma" version="1.0">
              <emma:interpretation id="{8C86544E-2B8A-4E6A-8758-2C8F1D2A9E8A}" emma:medium="tactile" emma:mode="ink">
                <msink:context xmlns:msink="http://schemas.microsoft.com/ink/2010/main" type="inkWord" rotatedBoundingBox="16326,16136 28516,16195 28505,18332 16316,18273"/>
              </emma:interpretation>
              <emma:one-of disjunction-type="recognition" id="oneOf23">
                <emma:interpretation id="interp115" emma:lang="en-CA" emma:confidence="0">
                  <emma:literal>marriage and</emma:literal>
                </emma:interpretation>
                <emma:interpretation id="interp116" emma:lang="en-CA" emma:confidence="0">
                  <emma:literal>marriage and.</emma:literal>
                </emma:interpretation>
                <emma:interpretation id="interp117" emma:lang="en-CA" emma:confidence="0">
                  <emma:literal>manager and</emma:literal>
                </emma:interpretation>
                <emma:interpretation id="interp118" emma:lang="en-CA" emma:confidence="0">
                  <emma:literal>manager and.</emma:literal>
                </emma:interpretation>
                <emma:interpretation id="interp119" emma:lang="en-CA" emma:confidence="0">
                  <emma:literal>max,Mx=Jg(x)Mxdx</emma:literal>
                </emma:interpretation>
              </emma:one-of>
            </emma:emma>
          </inkml:annotationXML>
          <inkml:trace contextRef="#ctx0" brushRef="#br0" timeOffset="424843">16566 17753 5632,'-4'0'2176,"4"0"-1152,4 5-1056,-4-5 544,0 0-352,0 0 480,0 0-352,0 0 640,9 0-512,-4 0 576,4 0-576,-4-5 352,3 5-448,6-12 64,-1 3-256,6-14-64,5-2-32,-3-11 32,6 3-32,-3-7 64,2 13-64,-7-7-32,4 10 32,-5-4-128,0 11 64,-8 2 32,4 3 0,-6-1 64,2 6-32,-10 2-32,3 5 32,-3 5-32,0 7 0,0 16-96,0 4 64,-3 17 32,3 0 0,-5 6 64,0-3-32,-3 11 64,8-16-64,-6-7-32,6-3 32,-4-8 32,8-5-32,-4-5 192,0-2-128,0-8 448,0 3-289,0-9 289,0 2-288,0-10 0,6 2-160,-3-14-64,7 5 0,-2-16-128,6 4 64,1-17 32,2 9 0,6-13 64,-1 13-32,-4-17-96,6 12 32,-10 2-32,4 10 0,-4 1 0,-1 12 0,-4 4-96,4 8 96,-3 11 32,3 7 32,-4 10 0,1-1 0,-2 13 0,3 6 0,-8-3 64,2-2-32,-5-4-32,0 0 32,0-9 32,0-1-32,0-6 128,5-4-96,-5-6-96,3 3 0,3-14 32,4 3 0,-2-15 0,0-1 0,8-14 0,-4-2 0,2-16 64,5 5-32,2-16-96,3 10 32,-2-11-32,2 22 0,-11-2 0,6 17 0,-11-1-96,6 10 96,-4 11-96,-2 11 64,-3 15 64,4 6 32,-5 3 64,2 11-32,-3-2-96,7-4 32,-7 0 32,7-3 0,-1-5-96,2 2 64,-3-11-1087,5-2 575,0-10-4256,5-2 2656</inkml:trace>
          <inkml:trace contextRef="#ctx0" brushRef="#br0" timeOffset="426831">17494 18280 6272,'16'-9'2368,"-16"9"-1280,16-23-864,-6 9 992,-1 11-704,9-14 256,-4 11-480,4-8 0,5 10-192,4-4 0,0 5-32,-3-2 160,3 5-128,-5 5 32,7 6-64,-7 9 96,4 4-96,-7 5 192,4 3-160,-4 9 192,-2 1-192,-4 4 96,2-4-96,-1-6 160,-1 0-160,-5-7 32,3-2-64,-8-5-256,7-7 96,-10-3-1504,3 1 864,-3-9-3776,0 0 2528</inkml:trace>
          <inkml:trace contextRef="#ctx0" brushRef="#br0" timeOffset="427110">17886 18320 8320,'-4'0'3168,"4"0"-1728,0 0-1472,0 0 928,0 4-576,0 1 416,0 3-448,-5 4 352,5 3-352,-10 10 255,7 4-287,-11-2 0,9 6-160,-8 3 96,3-2-128,-8-2-96,9-1 0,-18-2-1375,8 0 767,-3-6-4480,4-3 2848</inkml:trace>
          <inkml:trace contextRef="#ctx0" brushRef="#br0" timeOffset="425506">18160 17802 8320,'4'-12'3072,"-4"12"-1664,10-20-1440,-7 8 864,2 4-576,0-18 416,0 3-416,-5-22 288,4 13-288,-8-9 352,-1 12-353,-14-5 225,6 8-256,-14-6 64,3 12-160,-8 0 0,6 11-64,-11 6-192,10 6 64,-10 22-192,5 7 160,-3 18-96,7-2 96,-4 8-64,14 1 64,-6 4 0,16-10 32,-2-5 0,10-6 1,0-7 63,10-5 0,4-8 63,4-4-31,4-12-159,6 0 63,5-16-192,2 0 160,7-16-160,4-2 128,-6-10-128,0 4 128,-8-12 128,0 8 32,-5-14 64,-4 18-64,-9 0 256,-1 7-160,-8 6 160,4 11-160,-4 7-128,0 13-32,-5 9-32,3 7 0,-3 4 64,0 0 0,0 5 0,6 4 0,-2-2 64,2-3-32,-3 1 64,6-4-64,-5-5-1440,6-1 800,-2-5-4224,6-7 2688</inkml:trace>
          <inkml:trace contextRef="#ctx0" brushRef="#br0" timeOffset="425875">18856 17369 8960,'-5'0'3424,"5"0"-1856,-5 3-1696,0-3 1024,5 6-608,-8-4 288,3 2-320,-9 1-64,1 4-128,-6 3 32,6 0-64,-14 10 128,9 12-97,-9 7-31,3 2 0,-8 6-32,10 0 0,-5 3 64,8-6-32,-4-6-160,10-4 65,-1-8-1089,6-2 608,-2-12-3200,6 3 2080,-1-14-2656,10-3 2464</inkml:trace>
          <inkml:trace contextRef="#ctx0" brushRef="#br0" timeOffset="426108">18583 17356 8704,'-9'-3'3232,"9"3"-1728,-4 3-1600,4-3 608,0 9-384,-6-4 160,6 6-192,-3 6 608,6-2-416,-3 14 672,6 8-545,-2 7 289,5 1-416,1-1 64,3-3-224,1 7 64,4-7-96,-4-4-128,4-2 0,-1-7-1312,2-2 736,-1-6-4767,6-5 2975</inkml:trace>
          <inkml:trace contextRef="#ctx0" brushRef="#br0" timeOffset="428637">19366 17065 6656,'-4'-3'2528,"4"3"-1344,0 0-960,0 0 800,0 0-640,0 0 544,0 0-544,0 0 416,0 0-448,0-6 256,0 6-352,0-2 64,0 2-192,0-4 0,0 8-64,0-4-192,0 0 64,0 2-96,0 12 64,0 10-64,0 4 64,0 16 0,4 1 32,-4 19 128,0 5-32,0 9 64,0-6-64,0-4-32,0-6 32,0-5 96,0-6-64,0-9 256,0-10-192,0-8 160,0-4-160,0-11 223,0 0-223,0-18 96,0 4-128,-4-10-256,4-2 64,-10-20-320,10 2 257,-4-31-161,4 14 192,-6-18-64,12 14 96,-12-16 64,6 11 32,-4-8 0,8 13 0,-4 0-96,0 10 64,0 6 96,0 12-32,0 0-32,6 11 32,-6 0-192,4 5 96,0 1 32,6 8 32,-2 6-96,6 14 64,4 3-32,2 6 0,6 8 128,1 2-32,2 1 64,-3-6-64,-4 3-32,8-7 32,-9-2-32,6-5 0,1-8 0,0 0 0,-2-12 0,1 5 0,0-14 0,2 1 0,-2-20-160,-5 4 96,-4-16-192,6 2 160,-6-5-32,-1 10 64,-7-8 128,3 9-32,-7 0 192,7 3-128,-8 13 32,-1 12-64,-4 4-64,4 9 32,-4 2-128,0 10 64,0 16 96,0 3-32,0 9 128,0 3-96,-4 9 32,4-1-32,-4 12 32,8-2-64,-4 7 64,0-5-64,0-7 128,0-3-96,0-14-96,0-4 0,0-12-1536,0-4 864,0-7-4000,4-2 2592</inkml:trace>
          <inkml:trace contextRef="#ctx0" brushRef="#br0" timeOffset="429201">20103 17649 5888,'0'-17'2176,"0"17"-1152,27-3-928,-17-2 704,-2 10-512,6-14 384,-1 5-416,1-8 288,4 4-288,-4 4 192,4 8-224,-4 0 224,4 5-256,-4-2 160,4 1-192,-4 4 0,4 1-96,-4 2 32,4 6-64,-4 8 64,-1-5-64,0 3 128,1 7-96,-4-2 128,3-3-128,-4-1-32,4-4 0,-3-4-32,-1 0 0,-4-3-576,0-2 320,-2-7-1792,2 4 1120,-5-6-3040,6-4 2240</inkml:trace>
          <inkml:trace contextRef="#ctx0" brushRef="#br0" timeOffset="429570">20454 17779 6912,'0'-9'2624,"0"9"-1408,0 0-928,0 0 1120,0 0-832,0 0 800,0 0-800,0 0 544,0 0-641,0 4 161,0 1-352,-4-2 32,4 0-192,-5 5 0,5 5-64,-8 0 160,3 2-128,-6 5 96,3 0-96,-10 6 96,4 2-128,-5-1 32,6 2-32,-6 4 96,11-6-96,-11-1-864,11-6 416,-5-5-2879,8-1 1823,0-8-3808,5 2 2944</inkml:trace>
          <inkml:trace contextRef="#ctx0" brushRef="#br0" timeOffset="431304">21114 17378 4864,'-5'0'1824,"5"0"-960,0 4-160,0-4 1216,0 0-1056,0 0 512,0 0-832,0-4 288,5 4-512,-5-4 128,4 4-288,1-9 64,8 6-128,1-6 0,4 6-32,-5-11-64,1 10 32,1-4-32,-2 8 0,-4-3-96,4 3 64,-3 0 96,4 3-32,-1 3 64,6 0-64,0 3 192,-3 2-128,8-2 384,-2 0-256,6-1 223,-1 0-223,5-4 0,3 0-128,-3-8 0,5 4-32,1-4 32,-7-1 0,-4-2 96,0-1-256,-4 0-96,-6-1 96,2 1-1183,-6 5-513,-2-3-2720</inkml:trace>
          <inkml:trace contextRef="#ctx0" brushRef="#br0" timeOffset="431842">21256 17704 7040,'-5'0'2720,"5"0"-1472,0-11-1120,0 8 736,5 3-544,-5-5 352,3 2-416,2-7 640,4 2-480,-4-7 224,5 2-384,-2-11 64,1 4-192,1 0 0,3 3-64,-4 2 32,4 7-64,-3 4 128,3 8-97,1 4 129,-1 7-128,1 2 192,5 3-160,-1 0 96,6-3-32,-2-5 128,5 0-160,4-4 64,1 1-96,0-9-128,-5 0 0,2-9-1376,-2 4 769,0-10-4609,0-2 2912</inkml:trace>
          <inkml:trace contextRef="#ctx0" brushRef="#br0" timeOffset="432924">23148 16746 6144,'5'-9'2272,"0"3"-1216,-2-8-736,3 11 640,-6-6-160,0 1 96,0 1-32,0-6 32,0 1-480,-6 0 96,3 1 64,-2 2 32,-3 1 95,-8-1-319,3 2-128,-1 2-256,1 2 0,-1 3-64,-9 3-64,1 2 0,-5 7 96,-1 3-288,6 5 192,-5 21-96,3 8 128,3 11 0,7 1 33,-4 13-1,7-2 0,3 5 64,8-4 0,0 16 0,5-9 0,-2 13-96,2-4 64,1-3 160,-3-11-64,-3 3 32,5-18-33,-5-2 385,0-6-256,-5-3 832,2-9-576,-11 6 800,-1-3-736,-7-6 416,3-1-576,-12-12 128,9-3-320,-20-13-64,10-4-64,-14-13-256,14 1 128,-8-8-800,13 0 480,-5-4-1632,14 5 1120,-1-7-4831,6 6 3199</inkml:trace>
          <inkml:trace contextRef="#ctx0" brushRef="#br0" timeOffset="433890">23740 17458 4608,'0'4'1760,"0"-4"-960,5 0 128,-5 0 1440,0 0-1280,0 0 608,0 0-1024,0 0 416,0 0-640,0-4 192,3 4-384,-3-8 191,0 3-223,0-6 128,0 2-192,-3-6 128,3 7-160,-19-13 160,1 10-192,-14-7 96,0 2-96,0 4-64,0 4-160,-3 1 0,3 7 64,5 3 32,-1 5 32,-4 4-448,10 8 256,-6 18 32,10 2 64,0 12 32,4-3 0,4 0 0,10-9 0,0-4 64,10-3 0,-2-4 0,6-5 0,4-8 128,1-4-64,4-8 32,-1 0-32,10-18 32,14-5-64,-6-2-32</inkml:trace>
          <inkml:trace contextRef="#ctx0" brushRef="#br0" timeOffset="434344">23622 17643 17503,'33'-43'-128,"-16"2"0,1 4 64,-8 9 32,-2 7 96,2 6 32,-6 1-32,1 8 32,0 1-128,-5 5 0,0 8-32,0 16-64,0 9-64,0 8 32,3 0 96,2 7 96,1-1-64,2 16 0,-3-11 32,3 0 0,3 0 0,-8 2 64,-3-5-32,5 14 64,-5-10-64,0 0 64,-5-5 0,-4-8 32,4-3-64,-3-8 32,-5-1-64,-11-8 64,-8-8 64,0-8 128,0-4-288,0-4-64,2-4 32,1-4 0,8-17 32,-3-8 0,5 2 128,6 2 64,4 0-288,4 2-96,5-1-64,10 0 0,4 3 64,4 0 128,13-3 32,10-1 32,11 6-160,-12-10 32,0 8-799,2 5-257,7 0-1024,-4 0-416,11-5-832</inkml:trace>
          <inkml:trace contextRef="#ctx0" brushRef="#br0" timeOffset="435124">24464 16932 7552,'-18'-9'2880,"14"14"-1536,8-10-1088,-4-6 768,0 11-512,0-9-96,-4 18-128,-2-6 32,-20 14-160,-2 3-32,0 4 0,1 9 64,-4 8 32,-1 11 32,0 0-64,4 5 32,2 0-128,2 27 0,7-14-32,7-2 31,5-4-63,5 5-32,0-11 32,10 2-32,-2-16-95,6-7-1,-1-5-736,6-7-224,-1-5-768,22-31-2656</inkml:trace>
          <inkml:trace contextRef="#ctx0" brushRef="#br0" timeOffset="435508">24410 17106 6400,'0'-3'2368,"8"3"-1280,6-4-1280,-4 4 384,-2 0 224,6 0 256,0 0-32,4 0 0,0 4-352,1 4 32,0 0 32,7 7 0,-2 10 32,2-1-128,-4 0 0,2 1-160,-6 3 0,-4 1-32,5 3-64,-6 12 96,1 1-64,-6-1 128,6 1-96,-10-10 32,5 2-32,-4-8-256,0-6 96,0-3-1216,-2 1 704,-3-10-3616,5 3 2368</inkml:trace>
          <inkml:trace contextRef="#ctx0" brushRef="#br0" timeOffset="435825">24788 17320 7808,'-10'-5'2880,"10"5"-1536,0 0-1152,0 0 704,0 0-352,0 5-64,-4-1 0,-4 4 32,2 0-32,-2 1 543,3 6-575,-14 10 352,6 4-480,-14 7-32,3 4-160,-2 5-96,7-4 0,-8-1 32,5 0-32,-2-8-288,6 5 128,0-14-1568,4-2 929,1-4-4449,8-5 2880</inkml:trace>
          <inkml:trace contextRef="#ctx0" brushRef="#br0" timeOffset="436525">24947 16765 7552,'0'0'2816,"0"0"-1536,5 5-1344,-5-5 544,5 4-224,3 0 320,11 16-128,3 12-224,1-3-64,4 6 32,0 3 32,2 6 96,2 9-160,-4 0-96,0-1-32,5 5 32,-10-6 256,7 10-192,-11 14 96,-14-9 0,-8-8 256,4 2-288,-10 1 127,2-9-191,-6 2-639,4-10 287,-9-7-2464,11-9 1472,-5-8-3552,7-4 2688</inkml:trace>
          <inkml:trace contextRef="#ctx0" brushRef="#br0" timeOffset="437268">25966 17394 5376,'0'-4'2112,"0"4"-1152,10-5-704,-10 1 928,4 4-672,-4-3 96,0-2 64,0 2 96,0-2-96,4 1-32,-4-1-352,0 2-32,0-5 64,0-1-128,0 5-32,0 1-160,-4-2-64,0 2 32,-6-2 64,10 2 0,0-1 64,0-1-64,-4 5 64,4 0-64,0 0-32,-4 0-64,4 0 32,-6 0 96,2 0 32,4 0-128,0 0 32,-4 0-160,4 0-32,0 0-832,-4 0-352,-2 5-2400</inkml:trace>
          <inkml:trace contextRef="#ctx0" brushRef="#br0" timeOffset="438603">25894 17154 4480,'-5'-40'1664,"10"31"-896,-10-6-352,5 7 544,0-4-64,0-2 32,0-1-256,-4-5 0,4 0-384,0-12 32,0 12 96,-5 3 192,0 5 96,5 0-160,0 4-64,0 23-160,0 5-256,0 14-32,0 6 32,0 12 32,0 1-32,0 4-64,0 0 448,0 4-256,0 2 191,0 3-223,-5-5 128,5-9-160,-3-8 64,3-4-96,-5-7 224,5-6-192,-5-10 160,5 4-160,-4-13 64,4 0-96,-5-16-480,5 5 192,-5-31-256,10 10 256,-10-25 96,10 0 64,0-11-64,-1-1 0,1-7 64,0 4 0,-2-2 96,-3 9-32,0 5-96,5 0-32,0 6 64,-5 11 64,5 3-160,-1 12 32,1 20 96,3 6-64,2 8 32,-2 10 32,6 7 0,-1 6 0,-3 4 0,17-4 64,-8-5 32,3-4-128,1-4 32,1-4 64,-7-3 32,1-6-128,1-7 32,-1-4 0,1-4 64,3-12-96,1-16-64,-1 0-287,-4-5-97,1-3 96,0-13 160,-1-7 64,-1 3 0,-4 8 128,-2 13 0,2 3 160,1 9 160,-9 8 32,-5 9-64,0 7-96,0 32 0,0 8 32,-5 4 95,-1 5 161,3 23-128,-2-6 64,0-6 64,2 4-256,-7 10-96,10-5-64,-9 4 32,9-10-32,-5 3 64,0-14-64,2-15 64,3 4-64,-5-13-736,10-5 416,-5-6-2015,0-5 1279,0-9-4000,3 2 2816</inkml:trace>
          <inkml:trace contextRef="#ctx0" brushRef="#br0" timeOffset="439357">26550 17413 6912,'-5'-8'2624,"10"8"-1408,-5 0-992,0 0 576,4 0-352,0-3-96,4-1 224,3 0 96,2 0-352,1-1 32,-1 1 64,1 1-96,-1 3 64,3 0-96,5 7-160,2 2 160,-1 2-192,2 14 95,-2 7-95,-4 17 96,1 0 96,-6 3 128,1 5-160,0 4-64,-1-12-96,-3-9 0,-2-5 0,3-6-32,-3-4-64,0-5 32,2-4 32,-1-5-320,-4-3-128,3 1-448,-8-9-127,6 0-833,-2-3-352</inkml:trace>
          <inkml:trace contextRef="#ctx0" brushRef="#br0" timeOffset="439672">26881 17636 8192,'-4'-4'3072,"4"4"-1664,0 0-1024,0 4 768,0-4-256,-4 4-64,4 0-193,-5 4-63,0 0-320,2 4 256,-7 0 128,1 14 32,-9-4-32,4 4-320,-13 6-192,4 0-32,1-4 0,4 1 32,-1-6 0,0-2-352,6 0-160,5-5-1152,2-8-448,6 0-3135</inkml:trace>
          <inkml:trace contextRef="#ctx0" brushRef="#br0" timeOffset="440857">27966 17361 7296,'0'0'2816,"0"0"-1536,0 0-1088,0 0 704,0-5-352,0 2 32,0 0-160,0-6 0,-4 0-224,-1 1-64,0 0 64,-3 1-32,-2-1 64,-12-1 288,-10 1-288,0 5 0,0 3-224,0 0-96,0 3-32,0 9 96,0 5-64,0 2 32,4 5 64,5 18 64,6 11-32,-6-5-32,14 1 96,5-5 0,-2-4-32,6-3-64,6-2 32,-2-6 32,5-9 32,4-3 31,6-5 129,4-9 160,-1-6-160,6-5 0,13-13-128,0-2-96,-1-18-160,-3-7 0,0-1-160,-5-3 32,-6-2-96,2-2 64,-2-13-127,-2 0 31,-5 5 32,-6-1 160,-4-13 96,-4 15 128,3 5 64,-8 14 96,0 11 96,0 6 160,0 7-128,-3 3-1,-2 9-287,0 4-64,1 13 0,-1 14 0,-5 6 32,7 8 64,-2 3 96,-1 16 128,3 1 64,-2 3 32,1 1-128,-2 5 0,6 14-160,0-7 0,6-1 32,-2-6 0,4-6-160,3-11 32,-3-9 0,6-4 64,-1-11-96,11-10-64,8-6-864,-6-9-384,2-12-1951,4-5-737,0 2 448</inkml:trace>
          <inkml:trace contextRef="#ctx0" brushRef="#br0" timeOffset="441506">28352 16944 6912,'0'-4'2624,"0"-1"-1408,5 10-1216,0-5 512,4 0-224,4 0 64,1 4 224,-1 1 96,10-2-320,5 0 64,-2 11 32,-2 1 32,-2 5 32,2 0-192,-1 9-64,-6 3 0,1 8-1,1 1-63,-6-1-32,1 6-96,-1-3-64,-2 11 96,-3 7 0,2-6-32,-2-6-64,0-4 32,2-4-32,-4-9 64,-2-4 32,0-4-608,2 1-223,-4-13-961,-2-4-448,0-8-1760</inkml:trace>
          <inkml:trace contextRef="#ctx0" brushRef="#br0" timeOffset="441737">28675 17275 9344,'-4'-3'3520,"0"3"-1920,4 0-1728,0 0 672,0 0-64,0 0 96,0 0 63,-5 3 1,1 6-352,-6 3 256,2 5 96,-6 6-128,-9 6-32,-4 11-160,0 9-32,-2-1-160,7-2-96,-1-6 0,4-4-32,6-4-576,-1-7-256,6-5-832,3-3-383,0-10-2721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7:46:26.207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Group>
    <inkml:annotationXML>
      <emma:emma xmlns:emma="http://www.w3.org/2003/04/emma" version="1.0">
        <emma:interpretation id="{33E366E0-DBC3-4A2A-BE7F-3A3FDD347532}" emma:medium="tactile" emma:mode="ink">
          <msink:context xmlns:msink="http://schemas.microsoft.com/ink/2010/main" type="writingRegion" rotatedBoundingBox="10398,3579 12778,2895 13159,4220 10780,4905"/>
        </emma:interpretation>
      </emma:emma>
    </inkml:annotationXML>
    <inkml:traceGroup>
      <inkml:annotationXML>
        <emma:emma xmlns:emma="http://www.w3.org/2003/04/emma" version="1.0">
          <emma:interpretation id="{08B8CB2A-3E8D-4FC5-948E-EAD264DE146B}" emma:medium="tactile" emma:mode="ink">
            <msink:context xmlns:msink="http://schemas.microsoft.com/ink/2010/main" type="paragraph" rotatedBoundingBox="10398,3579 12778,2895 13159,4220 10780,4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024453-EDAC-460F-B334-6DAEEBEBF0BC}" emma:medium="tactile" emma:mode="ink">
              <msink:context xmlns:msink="http://schemas.microsoft.com/ink/2010/main" type="line" rotatedBoundingBox="10398,3579 12778,2895 13159,4220 10780,4905"/>
            </emma:interpretation>
          </emma:emma>
        </inkml:annotationXML>
        <inkml:traceGroup>
          <inkml:annotationXML>
            <emma:emma xmlns:emma="http://www.w3.org/2003/04/emma" version="1.0">
              <emma:interpretation id="{C1D56BBA-8DB0-46A7-A6E1-1641E33D4732}" emma:medium="tactile" emma:mode="ink">
                <msink:context xmlns:msink="http://schemas.microsoft.com/ink/2010/main" type="inkWord" rotatedBoundingBox="10398,3579 12778,2895 13159,4220 10780,4905"/>
              </emma:interpretation>
              <emma:one-of disjunction-type="recognition" id="oneOf0">
                <emma:interpretation id="interp0" emma:lang="en-CA" emma:confidence="0">
                  <emma:literal>in</emma:literal>
                </emma:interpretation>
                <emma:interpretation id="interp1" emma:lang="en-CA" emma:confidence="0">
                  <emma:literal>inn</emma:literal>
                </emma:interpretation>
                <emma:interpretation id="interp2" emma:lang="en-CA" emma:confidence="0">
                  <emma:literal>via</emma:literal>
                </emma:interpretation>
                <emma:interpretation id="interp3" emma:lang="en-CA" emma:confidence="0">
                  <emma:literal>sin</emma:literal>
                </emma:interpretation>
                <emma:interpretation id="interp4" emma:lang="en-CA" emma:confidence="0">
                  <emma:literal>not</emma:literal>
                </emma:interpretation>
              </emma:one-of>
            </emma:emma>
          </inkml:annotationXML>
          <inkml:trace contextRef="#ctx0" brushRef="#br0">10899 4914 6016,'0'-32'2272,"0"32"-1216,3-9-896,-3 6 608,5 3-288,0-9 64,-1 1-192,6-3-32,-2-2-192,2 5 192,-1-9 96,-1 6-192,2-1-128,4-5-160,-1 5-32,11-20 128,-2-8-32,10 8 0,0 7-128,-5 4 0,0 6 64,-4-2 32,4 6 512,0-1-256,-4 3-32,1 1-32,-7 5-32,1 3 0,-4 0 0,14 0 0,3 15-64,-3 2-64,-1-17 32,0 28-32,-4-21 0,-1 18 64,7-4 96,-12-10-64,7 6-64,-3-8 64,3 2-64,-2-2 128,6-3-96,4-6 192,3 5-160,2-10 32,1 5-64,-3-3-64,-3 0 32,5-11-32,-5 8 0,3-20 64,2 6-32,0-3 64,-2 6-64,-6-4-32,-2 5 32,-5-5 32,-4 10-32,-4-6 64,4 5-64,-8-3 64,-1 7-64,-4-4 64,-2 3-64,-3 1-32,0 5 32,0-6-192,0 9 96,0-5-32,0 5 32,0-3 64,0 6 0,0-3-96,5 9 64,0-1 96,4 0-32,1 1-32,3-2 32,1 1-32,-1 0 0,6 1 64,-1-1-32,4-8 64,2 4-64,8-4-32,-1 3 32,0-3 32,1 0-32,0-3-32,0 3 32,0-4-128,5 4 64,0-5 32,8 2 0,-10-6 0,2 6 0,-4-5 0,-1 8 0,0-9 0,-1 9 0,1-3 0,-5 3 0,5 0-96,0 3 64,3 1 32,3 4 0,-1-3 0,-2 2 0,-3 1-96,-5 1 64,-4 2 32,1 6 0,-7 4 128,1-2-64,-8 2-448,4 2 192,-11-2-4416,2-1 2528</inkml:trace>
          <inkml:trace contextRef="#ctx0" brushRef="#br0" timeOffset="416751">12218 3614 5760,'4'-32'2176,"-4"32"-1152,6-3-576,-6-2 992,0 10-800,0-5 384,0 0-608,0 3 192,0 9-352,-6 2 128,6 1-224,-18 5 64,4 5-128,-18 2 0,10 2-32,-10 16 96,4 4-96,-7 6 32,8 0-32,-10-3-64,10-8 32,-10 5-32,14-4 0,-5-1 128,16-8-64,-8-7-32,7-9 0,4-4 32,5-5-32,4-6 64,8-5-64,8-11 64,0-3-64,2-13-32,2 2 32,2-24-32,0 9 0,2-21 0,3 13 0,5-8 0,0 10 0,0-3 0,-1 14 0,-3-10-96,-2 13 64,-2-14 96,-2 11-32,-8-2 128,4 13-96,-8-1-32,4 13 0,-6 1 32,0 2-32,-2 9 64,4 12-64,-7 5 63,7 3-63,-7 3-32,7 3 32,-1 9-32,1-2 0,-7 8 64,7 3-32,-6 5-32,6-1 32,-2-4-128,2 2 64,-2-11 96,3-1-32,-8-2 64,7 0-64,-6-4 128,6-4-96,-6-4 32,0-3-32,-4-5-64,6 1 32,-6-6-608,0 1 321,0-8-897,0 5 672,0-5-928,0 0 800,0 0-1664,0 4 1280,-6-8-2560,6-1 1984</inkml:trace>
          <inkml:trace contextRef="#ctx0" brushRef="#br0" timeOffset="417167">11996 4049 6272,'0'-5'2368,"0"5"-1280,3 0-576,-3 0 1056,0 0-896,0 0 448,0 0-672,5 0 384,5 5-480,-1-5 256,4 3-352,6 3 287,2-3-319,3 0 160,3 2-224,-3-5 64,3 4-128,-1-4 0,1 0-32,2 0-64,3 0 32,-5 0 32,0 0-32,-4 0-448,-6 0 224,-2-4-1311,2 4 831,-7-5-4160,4 5 2688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7:46:29.769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Group>
    <inkml:annotationXML>
      <emma:emma xmlns:emma="http://www.w3.org/2003/04/emma" version="1.0">
        <emma:interpretation id="{E2B86E76-3C08-4B1F-B7EC-30792776AB5F}" emma:medium="tactile" emma:mode="ink">
          <msink:context xmlns:msink="http://schemas.microsoft.com/ink/2010/main" type="writingRegion" rotatedBoundingBox="17922,4870 19390,5926 18430,7260 16962,6204"/>
        </emma:interpretation>
      </emma:emma>
    </inkml:annotationXML>
    <inkml:traceGroup>
      <inkml:annotationXML>
        <emma:emma xmlns:emma="http://www.w3.org/2003/04/emma" version="1.0">
          <emma:interpretation id="{4984AD7F-D7BA-40A6-875A-02965F246BF1}" emma:medium="tactile" emma:mode="ink">
            <msink:context xmlns:msink="http://schemas.microsoft.com/ink/2010/main" type="paragraph" rotatedBoundingBox="17922,4870 19390,5926 18430,7260 16962,6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462476-A438-428D-9BF2-28639C94FB4E}" emma:medium="tactile" emma:mode="ink">
              <msink:context xmlns:msink="http://schemas.microsoft.com/ink/2010/main" type="line" rotatedBoundingBox="17922,4870 19390,5926 18430,7260 16962,6204"/>
            </emma:interpretation>
          </emma:emma>
        </inkml:annotationXML>
        <inkml:traceGroup>
          <inkml:annotationXML>
            <emma:emma xmlns:emma="http://www.w3.org/2003/04/emma" version="1.0">
              <emma:interpretation id="{721180F4-89F0-49AC-A6BE-F41E38797B99}" emma:medium="tactile" emma:mode="ink">
                <msink:context xmlns:msink="http://schemas.microsoft.com/ink/2010/main" type="inkWord" rotatedBoundingBox="17922,4870 19390,5926 18430,7260 16962,6204"/>
              </emma:interpretation>
              <emma:one-of disjunction-type="recognition" id="oneOf0">
                <emma:interpretation id="interp0" emma:lang="en-CA" emma:confidence="0">
                  <emma:literal>By,</emma:literal>
                </emma:interpretation>
                <emma:interpretation id="interp1" emma:lang="en-CA" emma:confidence="0">
                  <emma:literal>By.</emma:literal>
                </emma:interpretation>
                <emma:interpretation id="interp2" emma:lang="en-CA" emma:confidence="0">
                  <emma:literal>way,</emma:literal>
                </emma:interpretation>
                <emma:interpretation id="interp3" emma:lang="en-CA" emma:confidence="0">
                  <emma:literal>Boy,</emma:literal>
                </emma:interpretation>
                <emma:interpretation id="interp4" emma:lang="en-CA" emma:confidence="0">
                  <emma:literal>wry,</emma:literal>
                </emma:interpretation>
              </emma:one-of>
            </emma:emma>
          </inkml:annotationXML>
          <inkml:trace contextRef="#ctx0" brushRef="#br0">17531 6193 4992,'-5'5'1824,"5"-5"-960,0-5-448,0 1 1184,0 8-928,0-4 640,0 0-800,0 0 384,0 0-544,0 0 256,5 8-352,0 1 192,0-1-224,-5-4 128,0 0-192,0 8 64,3 8-128,3 0 0,2 0-32,-4-2 96,2 2-96,-6-6 128,4 4-129,0-2 129,2 0-128,-2-8 128,5 4-128,0-4 128,1 0-128,3-8 320,0 4-192,11-8-32,-2 4-96,2-4-192,2 0 64,1-4 96,0 4 0,1-8-96,0 8 32,-2-12 160,6 8-64,6-9-32,2 8 0,0-2 32,2 8-32,-2-6-32,-2 9 32,-3-5-256,2 5 128,-5 5 32,0 4 64,0-3-96,-6 8 64,2-8 224,-5 8-96,-4-2 192,-1 0-192,-4-1-32,-1 3-32,-4-7-192,1 6 96,-7-6 32,2 1 32,-5-3 192,5-2-96,-5-3 32,0 0-64,0 0-128,9 0 32,-5-3-32,5 3 0,1-8 64,3-1 0,1-3 0,4 4 0,1-4-96,-2 7 64,-3-6-128,4 7 96,-4-4 32,4 8 32,5-8 0,-1 8 0,7-4-96,1 4 64,-6 0 224,2 4-96,2 0 256,4 3-224,4-2 96,1-1-128,4-4 224,4 4-192,0-8 160,1 4-160,-4-4 64,-2 4-96,-2-8 96,-3 4-128,-8-12-32,1-2 0,-6-5-256,2 6 128,-10-3-800,4 8 480,-5-4-1504,0 9 1089,1-2-4353,0 4 2880</inkml:trace>
          <inkml:trace contextRef="#ctx0" brushRef="#br0" timeOffset="4208">18278 6966 6144,'4'-29'2272,"-4"29"-1216,0-3-448,0-2 1024,4 5-896,2-3 320,-2 3-608,4-8 448,12 4-512,6-9 352,2 9-416,8-4 127,4 8-287,8-9-64,-8 6-64,10 0 32,0 6-32,-6 0-32,-1 6 32,-8-1-128,-7 9 64,-8 3 96,-8 0-32,-22 4 64,-3 1-64,-14-1-160,-5 4 64,-8-4 96,8 1 0,-10-5 64,6 1-64,-8-6-160,11 2 64,4-9-96,13 0 64,6-5-64,15 6 64,3-9-63,5 4 63,11 1 0,3-2 32,5 0 64,-1 2 0,11-2-96,2 6 64,-6 3 32,2 5 0,-12 3-96,0 0 64,-6-3 96,-4 3-32,-4-8 256,-4 3-160,-10-2 319,0 2-255,-14-3 160,4 5-192,-17-5 416,0 0-320,-15-4 576,7 1-448,-11-4 224,9-2-352,-17-6 64,10 3-192,-18-9-64,17 1-32,-4-9-128,7 5 64,-4-17-384,12 10 192,-9-5-1152,16 4 768,-5-1-2623,9 10 1791,1-3-3712,14 6 2912</inkml:trace>
          <inkml:trace contextRef="#ctx0" brushRef="#br0" timeOffset="3486">18332 6925 5632,'0'0'2176,"0"0"-1152,5-5-480,-5 2 1184,0 6-960,0 2 640,5 4-864,0 3 448,-1-1-576,-4 6 256,5-2-384,-5 5 351,0 1-383,0 4 288,0 3-288,0 8 64,0 1-192,0 12-192,0-9 0,0 0-32,0 1 32,0-9 64,0-4 0,0-4-288,0-4 160,0-3-736,0-6 481,0-5-1377,0-3 992,0-6-3744,0 3 2528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7:45:56.001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BF874E2C-4AE8-432A-A874-DAE2EDED17B4}" emma:medium="tactile" emma:mode="ink">
          <msink:context xmlns:msink="http://schemas.microsoft.com/ink/2010/main" type="writingRegion" rotatedBoundingBox="26995,4502 32645,2897 33161,4714 27511,6319"/>
        </emma:interpretation>
      </emma:emma>
    </inkml:annotationXML>
    <inkml:traceGroup>
      <inkml:annotationXML>
        <emma:emma xmlns:emma="http://www.w3.org/2003/04/emma" version="1.0">
          <emma:interpretation id="{6062A6AA-7963-4D5F-A880-9060D813D437}" emma:medium="tactile" emma:mode="ink">
            <msink:context xmlns:msink="http://schemas.microsoft.com/ink/2010/main" type="paragraph" rotatedBoundingBox="26995,4502 32645,2897 33161,4714 27511,6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BE2D69-B313-43E5-AB3C-ECBE93724EF0}" emma:medium="tactile" emma:mode="ink">
              <msink:context xmlns:msink="http://schemas.microsoft.com/ink/2010/main" type="line" rotatedBoundingBox="26995,4502 32645,2897 33161,4714 27511,6319"/>
            </emma:interpretation>
          </emma:emma>
        </inkml:annotationXML>
        <inkml:traceGroup>
          <inkml:annotationXML>
            <emma:emma xmlns:emma="http://www.w3.org/2003/04/emma" version="1.0">
              <emma:interpretation id="{1855B5BC-65B4-4736-9638-787AA7DAEA87}" emma:medium="tactile" emma:mode="ink">
                <msink:context xmlns:msink="http://schemas.microsoft.com/ink/2010/main" type="inkWord" rotatedBoundingBox="28412,4100 32645,2897 33161,4714 28928,5917"/>
              </emma:interpretation>
              <emma:one-of disjunction-type="recognition" id="oneOf0">
                <emma:interpretation id="interp0" emma:lang="en-CA" emma:confidence="0">
                  <emma:literal>Dismasted:</emma:literal>
                </emma:interpretation>
                <emma:interpretation id="interp1" emma:lang="en-CA" emma:confidence="0">
                  <emma:literal>inmate:</emma:literal>
                </emma:interpretation>
                <emma:interpretation id="interp2" emma:lang="en-CA" emma:confidence="0">
                  <emma:literal>isometries:</emma:literal>
                </emma:interpretation>
                <emma:interpretation id="interp3" emma:lang="en-CA" emma:confidence="0">
                  <emma:literal>isn't real:</emma:literal>
                </emma:interpretation>
                <emma:interpretation id="interp4" emma:lang="en-CA" emma:confidence="0">
                  <emma:literal>Dismasted":</emma:literal>
                </emma:interpretation>
              </emma:one-of>
            </emma:emma>
          </inkml:annotationXML>
          <inkml:trace contextRef="#ctx0" brushRef="#br0">28843 5168 6144,'-9'0'2272,"9"0"-1216,0 0-544,0 0 1120,0 0-928,0 0 512,0 0-736,0-2 448,5 2-512,-1-6 256,11 6-384,-7-8 127,6 1-255,-4-6 64,3 4-128,1-2 0,-1 2-32,1-6-64,-1 7 32,1-10-32,-1 15 0,-3-5-96,-1 5 64,-4-3 96,0 12-32,-10 2 64,5 8-64,-10 3-96,6 6 32,-9 11 32,8 1 0,-4 3 0,9-3 0,-5-9 0,5-4 0,-5-6 0,10-4 0,-5-14 0,9-3 0,1-17 0,7 3 0,1-11-96,6 7 64,7-11 32,1 3 0,0-5 0,4 0 0,-4-2 0,-5 12 0,-4-6 64,-4 18-32,-6 4 320,1 5-160,-6 3-32,2 3-96,-10 5-256,5 10 96,-10 14 96,0 4 32,-8 16 128,4 6-96,-19 10 256,6-3-192,-10 4 32,8-9-96,-3 1 32,9-9-64,-4-3-160,8-9 64,-4-8-1088,8-4 608,-3-2-2207,9-6 1535</inkml:trace>
          <inkml:trace contextRef="#ctx0" brushRef="#br0" timeOffset="447">29390 5537 9216,'0'0'3424,"0"0"-1856,5-8-1184,0 4 992,-1 4-833,1-8 257,3 3-512,7-7 192,2 4-256,-4-8 128,6 4-192,-8-4 288,1 4-256,-3-4 256,1 6-256,-7 2 96,3 5-160,-6 0 0,4 3-64,-4 3-128,0 6 32,-4 3 32,-2 8 0,-2 8 64,0 4-32,-2 5-96,4-5 32,-2-3 96,8-1-32,-8-4-800,8-4 416,-6-3-1952,6-6 1281,-4-2-4353,8 2 3008</inkml:trace>
          <inkml:trace contextRef="#ctx0" brushRef="#br0" timeOffset="816">29731 5618 8576,'0'4'3232,"0"-4"-1728,0 25-1248,0-17 1248,0-1-896,0-2 287,5-2-543,-5 2-128,5-1-128,-5-4-512,0 0 224,0 0-3935,9 3 2271,-1-3-3520,2 0 3040</inkml:trace>
          <inkml:trace contextRef="#ctx0" brushRef="#br0" timeOffset="1217">30105 5448 9728,'-13'0'3584,"13"0"-1920,-11 4-1312,8-4 991,6 0-831,-6 0 32,-2 0-352,-9 0 32,6 5-128,-11-2-192,6 2 32,-6-2 32,10 1 32,-8 1-96,7 3 64,1-1-192,4 7 128,5-8-32,5 7 64,-1-1 64,11 0 0,-7 5-96,1-2 64,0 2 384,0 0-192,-4-2 64,3 2-128,-8-6-128,5 1 0,-5-3 224,0 2-96,-5-2-160,2 3 0,-12-4-96,7 0 64,-19 1-992,8-2 609,-4-2-4193,6-2 2592,-47 57 896</inkml:trace>
          <inkml:trace contextRef="#ctx0" brushRef="#br0" timeOffset="1403">30096 5618 9728,'16'-3'3584,"-16"3"-1920,29-20-1728,-20 15 640,-1 5-416,10-4-224,1 4 0,0-5-3616,5 2 1984</inkml:trace>
          <inkml:trace contextRef="#ctx0" brushRef="#br0" timeOffset="1688">30451 5477 10368,'0'3'3872,"0"-3"-2112,0 8-1632,0-4 1055,3 1-767,2-1 384,0 4-480,-5 0 128,0 7-288,0 11 0,0 2-96,0 1-128,0-6 32,-5 1-1248,5-4 704,-8 0-4415,8-3 2751</inkml:trace>
          <inkml:trace contextRef="#ctx0" brushRef="#br0" timeOffset="2921">30473 4024 7040,'5'-9'2720,"-5"9"-1472,22 9-1120,-7-4 1088,-1-2-736,13-3 288,-1 4-480,1-4 0,2 0-192,-2 0-64,-1 0 0,6 0-32,6 5 0,7-5 0,-4 0 0,-14 0 64,-4 0-32,-5 0-32,4 3 32,-8 2-32,4 4 0,-5-3 0,6 3 0,-9-1 0,-1 9 0,-4 15 64,3 3-32,-8 14-32,5 5 32,-10 18-128,5 5 64,-5 19 32,5 2 0,-3 3-96,-2-9 64,-4 14 96,9-13-32,-10 13 64,10-17-64,-5 3 64,10-11-64,-5-3 64,0-14-64,0-7 128,0-12-96,0-4 128,0-6-128,0-7 32,0-4-32,0-2 160,0-2-128,-8-8 448,3 3-289,-14-1 225,6-3-256,-9-3 128,3 0-192,-4-3 128,5 3-160,-4-8-64,3 3-32,-5-3-320,8 0 160,-13 0-1024,15 0 673,-4-3-2625,9 3 1728,-12-5-3264,5 10 2624</inkml:trace>
          <inkml:trace contextRef="#ctx0" brushRef="#br0" timeOffset="3991">31124 5210 5632,'0'3'2176,"0"-3"-1152,11 5-288,-8-5 1472,2 4-1216,3-4 800,3 5-1088,2-2 352,1 5-609,9-4-127,-1 1-192,5-10-96,5 1 0,-4-4-1247,-6 8 671,2-8-4416,-3 8 2720</inkml:trace>
          <inkml:trace contextRef="#ctx0" brushRef="#br0" timeOffset="3791">31653 4567 8448,'23'-34'3232,"-23"34"-1728,0-3-1184,-4 3 1216,4 3-896,-6 2 607,2-2-735,-5 3-128,0 0-224,-4 8-416,4 1 160,-11 1-64,2 8 96,-18 13 64,5 0 0,-6-5 64,5 0-32,-8 5-96,12-2 32,-4 3 32,9-6 0,1-7 64,9-5-32,-6-5-32,9 2 32,1-5-128,5-1 64,0-2-32,4-1 0,4-4 64,6 4 0,3-3 64,6-1-32,-3-1 256,8 2-160,-2-2 32,6 2-96,-6-5-608,2 0 288,-2 0-1023,6 3 703,-11-3-3104,7 4 2048,-11-4-2944,-4 9 2592</inkml:trace>
          <inkml:trace contextRef="#ctx0" brushRef="#br0" timeOffset="4755">31916 5036 6272,'0'0'2368,"0"0"-1280,5 0-416,-5 0 1152,4 0-1024,1 0 384,0 0-704,3-5 288,6 5-448,-1-3-32,11-2-160,-6-2 64,4 2-129,-4-7 33,6 1-32,-5-9 32,-2 6-64,-4-6 64,2 5-64,-6-5 64,4 8-64,-8-5 64,4 5-64,-9-4-32,0 7 32,-9-6-128,4 7 64,-13-1-32,4 9 0,-13 0 64,9 9 0,-9-1-96,3 3 64,-3 6 32,9 4 0,-9 6 128,8 1-64,1 0 128,5 1-128,4 3 320,4-3-192,0 3 160,5-7-192,0 2 0,10 7-96,3-6-128,6-1 32,3-7-1024,1 1 576,9-16-4831,0-5 2943</inkml:trace>
          <inkml:trace contextRef="#ctx0" brushRef="#br0" timeOffset="7002">32418 4482 7552,'0'0'2880,"0"0"-1536,3 0-992,-3 0 1216,5 0-896,1 0 608,2 0-768,2 0 223,-1 0-415,4 0 160,6 0-256,2-4 0,8 4-128,-2-5 0,5 5-32,0-3-544,3 3 256,2-5-1599,-5 2 1023,9-1-3680,1 4 2496,-2-5-2496,0 10 2592</inkml:trace>
          <inkml:trace contextRef="#ctx0" brushRef="#br0" timeOffset="7602">32560 4729 7808,'3'-17'2880,"-3"17"-1536,14-4-1088,-9 0 1312,3 8-928,8-12 768,0 5-801,8-14 385,-2 9-576,-4-4-320,6 7-64,-6-7 32,-2 4-32,0 4 256,-3 8-160,-9 4-32,6 4-64,-5 1-192,-2-1 96,-6 5 32,-2 3 32,-9 1 64,5-1-32,-11-6 64,12 4-64,-5-7-32,8 6 32,-9-9-32,10 4 0,-5-8 0,4 4 0,-3-4 128,8 4-64,-6-3 256,6-2-192,6-3 320,7 0-256,6 0 256,3 4-256,6-4 32,-1 4-128,5-4 0,3 0-32,3 0-544,-2 0 256,0-4-2016,-4 4 1248,0-4-4863,-6 1 3263</inkml:trace>
          <inkml:trace contextRef="#ctx0" brushRef="#br0" timeOffset="6060">32750 4008 5376,'10'-5'2112,"-10"5"-1152,12 5-128,-8-2 1312,2 1-1184,-12-4 480,6 5-896,-8-2 192,3 6-416,-8-1-32,4 9-192,-10-2 0,11 5-32,-10 0 32,7 1-64,-7 4 64,9-2-64,-4 3-992,5-3 512,-7-3-4256,11-3 2592</inkml:trace>
          <inkml:trace contextRef="#ctx0" brushRef="#br0" timeOffset="5760">32498 3738 5248,'0'-14'2016,"0"14"-1088,10-3-256,-6-2 1216,1 10-1056,0-10 320,3 5-704,2-3 224,4 3-384,-1-4 256,1 8-288,-1-4 128,6 3-224,0-3 0,-1 8-96,-4 9-64,4 3 32,-10 12-32,6 5 0,-4 4 64,-2-1-32,1 4 64,1-5-64,-2 7-32,2-6 32,-6-2-32,1-6 0,-1-4-800,5-4 448,-4-4-2304,3 0 1472</inkml:trace>
          <inkml:trace contextRef="#ctx0" brushRef="#br0" timeOffset="6587">32859 3668 5120,'0'-13'1920,"0"13"-1024,13 0 64,-13 0 1184,5 0-1152,-5 0 192,0 0-704,0 0 256,9 0-416,-4 0 128,3 0-288,2 0 64,-1 0-128,1 0-64,-2 0 0,6 0-32,-1 5 0,-3-5 0,-1 8 0,-9-4 0,5 8 0,-16-4 64,8 3-32,-10 2 64,3 3-64,-4 1 64,6-2-64,-6 2 64,4 3-64,2-3 128,8 3-97,-5-5 193,10 5-160,-5-3 96,8 0-96,2-10-128,7 1 0,2-8-1247,4 5 703,-1-5-4352,7 0 2752</inkml:trace>
          <inkml:trace contextRef="#ctx0" brushRef="#br0" timeOffset="-2408">27460 5722 6272,'0'-3'2368,"0"0"-1280,0 6-640,8 0 640,2-3-64,-10 0 96,9 0-192,1 0-96,-2-3-448,1 0-32,4-14 64,-3 0-161,4-3-63,-1 0-32,0-4-32,1 1 0,-4 1 0,-1-1 64,1-1 32,-2 4-192,0 2-64,-2 2 256,-1 4 256,0 4-256,-2 2-96,-3-4-32,0 6 64,0-4-64,0 4 0,0 4-32,0 0-64,0 16 32,0-6-32,0 1 0,0 9 0,0 9 64,0-5 32,0 8-128,0 1-32,0-6 32,0 1 0,0-2 96,5-3 32,-5-3-32,5-3-64,-5-5-64,4 0-32,-4 4-224,0-12-64,0-4-1056,0 0-479,0 0-1761,0 0-1760,0 0 1824</inkml:trace>
          <inkml:trace contextRef="#ctx0" brushRef="#br0" timeOffset="-1961">27869 5682 7296,'0'0'2720,"0"10"-1472,10-4-544,-10-6 832,10 10-448,-10-10-64,10 7-416,-10-7-33,7 7-351,-7 10-192,10-7-128,-10-4 64,10-6 64,-3 0-5855,3 7 3199</inkml:trace>
          <inkml:trace contextRef="#ctx0" brushRef="#br0" timeOffset="-2142">27874 5440 8576,'0'0'3232,"5"0"-1728,-5-3-1248,5-2 672,-5 5-352,-10 5-96,10-5-256,0 3-96,5 6-64,-5 2-128,5 1 32,-5-4-736,0 13-3968</inkml:trace>
          <inkml:trace contextRef="#ctx0" brushRef="#br0" timeOffset="-1391">28338 5457 7808,'10'-11'2976,"-10"11"-1600,8-6-960,-8 3 1472,6 6-1056,-6-6 511,3 3-799,-6-5 352,3 1-544,-11-4 320,8 8-384,-12-9 0,11 9-192,-14-3-64,8 6 0,-7-3-128,4 9 64,-11-1-32,11 1 0,-6 0-96,6 2 96,-1 1-32,9 5 32,5-2-96,5 2 96,4-2-96,4 2 64,-3 3 128,4 0 0,-1-3 64,1 3-64,-4-8-160,-2 5 64,-3-6 160,3 1-32,-8-3 192,0 2-160,-8-2 32,-2 2-64,-8-2-128,4 3 32,-13-1 96,0 3-32,-10-2-96,5-4 32,0-4-832,10 4 480,-5-8-1727,9 3 1151,-1-6-4064,6 3 2816</inkml:trace>
          <inkml:trace contextRef="#ctx0" brushRef="#br0" timeOffset="-1091">28622 5530 9216,'0'-4'3520,"0"4"-1920,-6 0-1376,1 0 1248,10 0-897,-5 4 289,6 4-512,-6 7 32,4 10-256,-8-1 0,4 2-64,-6 2 32,12-1-64,-12 2-736,6-1 416,-5-2-4639,10 0 2719,-5-6-3424,0 6 3200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7:48:17.652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17950 9477 3456,'0'0'1408,"0"-64"-768,0 105-480,0-41 352,0 0 64,0 0 96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7:49:55.692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Group>
    <inkml:annotationXML>
      <emma:emma xmlns:emma="http://www.w3.org/2003/04/emma" version="1.0">
        <emma:interpretation id="{467B7155-86B5-47AD-8751-82D0C82707E3}" emma:medium="tactile" emma:mode="ink">
          <msink:context xmlns:msink="http://schemas.microsoft.com/ink/2010/main" type="writingRegion" rotatedBoundingBox="5572,16199 2689,17937 1634,16186 4517,14449"/>
        </emma:interpretation>
      </emma:emma>
    </inkml:annotationXML>
    <inkml:traceGroup>
      <inkml:annotationXML>
        <emma:emma xmlns:emma="http://www.w3.org/2003/04/emma" version="1.0">
          <emma:interpretation id="{3583702F-E66F-4EB1-A80D-E9AD40544533}" emma:medium="tactile" emma:mode="ink">
            <msink:context xmlns:msink="http://schemas.microsoft.com/ink/2010/main" type="paragraph" rotatedBoundingBox="5572,16199 2689,17937 1634,16186 4517,14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067825-BC54-45D3-A638-C6A496C89C9C}" emma:medium="tactile" emma:mode="ink">
              <msink:context xmlns:msink="http://schemas.microsoft.com/ink/2010/main" type="line" rotatedBoundingBox="5572,16199 2689,17937 1634,16186 4517,14449"/>
            </emma:interpretation>
          </emma:emma>
        </inkml:annotationXML>
        <inkml:traceGroup>
          <inkml:annotationXML>
            <emma:emma xmlns:emma="http://www.w3.org/2003/04/emma" version="1.0">
              <emma:interpretation id="{DDF0305A-D679-4913-B52F-3E03A9AA5FDB}" emma:medium="tactile" emma:mode="ink">
                <msink:context xmlns:msink="http://schemas.microsoft.com/ink/2010/main" type="inkWord" rotatedBoundingBox="5572,16199 2689,17937 1634,16186 4517,14449"/>
              </emma:interpretation>
              <emma:one-of disjunction-type="recognition" id="oneOf0">
                <emma:interpretation id="interp0" emma:lang="en-CA" emma:confidence="0">
                  <emma:literal>Plan's</emma:literal>
                </emma:interpretation>
                <emma:interpretation id="interp1" emma:lang="en-CA" emma:confidence="0">
                  <emma:literal>Pin's</emma:literal>
                </emma:interpretation>
                <emma:interpretation id="interp2" emma:lang="en-CA" emma:confidence="0">
                  <emma:literal>Plan</emma:literal>
                </emma:interpretation>
                <emma:interpretation id="interp3" emma:lang="en-CA" emma:confidence="0">
                  <emma:literal>Plans</emma:literal>
                </emma:interpretation>
                <emma:interpretation id="interp4" emma:lang="en-CA" emma:confidence="0">
                  <emma:literal>Plan!</emma:literal>
                </emma:interpretation>
              </emma:one-of>
            </emma:emma>
          </inkml:annotationXML>
          <inkml:trace contextRef="#ctx0" brushRef="#br0">4626 14969 4992,'-5'-4'1920,"5"4"-1024,5 0-416,-5 0 992,0 0-800,0 0 448,0 0-672,0 0 320,0 0-448,0 4 320,3 1-352,-3-1 192,6 7-256,-6 14 64,5 7-160,-5 6 64,0 2-96,0 3 96,0 2-128,0 11-32,0 2 0,0 2-128,0-3 64,0-8 96,0-9-32,0-8-512,0 0 256,0-12-1312,0 1 864,0-10-3520,0-3 2336</inkml:trace>
          <inkml:trace contextRef="#ctx0" brushRef="#br0" timeOffset="1849">2377 16495 4736,'-27'-20'1824,"27"20"-960,3-3-96,-3-3 1184,0 12-1056,0-6 416,0 0-800,0 0 288,0 0-480,0 0 192,10 0-288,-1 3 128,0 5-192,-5 9 128,1 6-160,0 10 160,0 4-192,3 15 192,1 5-192,1 15 95,-2-3-95,-2 12 0,-1 0-32,-2-1-64,2-6 32,-5 7 96,0-8-64,0-5 32,5-7-32,-5-12-192,3-9 64,2-8-799,1-7 447,-6-9-1440,5 0 1056,-2-21-3520,2 2 2432</inkml:trace>
          <inkml:trace contextRef="#ctx0" brushRef="#br0" timeOffset="2697">2491 16644 6144,'0'-12'2368,"0"12"-1280,14-16-576,-6 4 960,2 3-832,7-11 192,2 0-512,8 0 32,1 5-224,8 1 160,6 14-192,3 5 256,0 7-224,6 5 96,-2-2-128,1 5 0,-4 5-32,-4-1 96,-7 1-96,-8-4 192,-3 2-160,-3 5 256,-6 1-224,-11 3 255,6 5-255,-24-2 256,4-3-256,-16 2 256,2-5-256,-8-2 256,5 6-256,-14-9 32,5-4-96,-15-3-64,16-5 32,-11-9-480,9 5 256,0-8-960,11 5 641,-6-5-2465,13 0 1664,-3-5-3424,13 5 2656</inkml:trace>
          <inkml:trace contextRef="#ctx0" brushRef="#br0" timeOffset="2234">2636 16484 6656,'0'-29'2528,"0"29"-1344,0 5-736,0-5 992,0 0-800,0 3 320,0 9-608,0 5 256,0 3-352,0 8 192,0 0-224,0 14 224,0 2-256,0 12 95,5 5-159,-5 15 64,5-3-96,-5 9 0,0-14-32,0 2 32,0-10-64,0 0-32,0-4 32,0 2-192,0-10 96,0-8-799,0-2 447,0-15-1504,0 2 1088,-5-21-3520,5-8 2464</inkml:trace>
          <inkml:trace contextRef="#ctx0" brushRef="#br0" timeOffset="3566">3884 16207 6272,'-6'-32'2368,"6"32"-1280,0 0-512,0 0 1152,0 0-960,-5 0 256,2 5-640,-7-1 160,1 4-320,-9 4 224,8 0-256,-7 8 32,4 0-128,-11 14 0,11 1-32,-14 10 160,8 3-128,-13 14 95,9-2-95,-9 16 96,5 1-128,-9 21 128,8-9-128,-4 11 32,15-7-32,-6 14-64,14-15 32,4 14-128,5-10 64,5 2 96,4-18-32,-1 0-160,7-10 64,-1-10-1247,3-7 735,-3-8-4416,3-5 2752</inkml:trace>
          <inkml:trace contextRef="#ctx0" brushRef="#br0" timeOffset="548">4799 14994 5504,'22'0'2112,"-22"0"-1152,0-5-640,0 2 1056,0 6-800,-5-3 384,5 0-608,-4 0 320,8 0-384,-4 0 416,5 0-416,-5 0 288,0 0-320,0 0 128,5 9-224,-2 2 64,2 6-128,-5 8 160,6 2-160,-6 7 255,4-2-223,-4 3 32,4-1-96,-4 1-64,0 3 32,0 5 32,0 2-32,0-1 64,0 1-64,0-9 128,0 0-96,0-7-384,0-5 192,5 1-1471,3-5 895,3-8-4064,-3 5 2656</inkml:trace>
          <inkml:trace contextRef="#ctx0" brushRef="#br0" timeOffset="7893">4658 16398 4736,'0'-7'1824,"0"7"-960,22-17-384,-12 9 1088,4 4-896,8-8 256,10 4-576,0-8-64,4 6-160,-4 4-32,-5 6-32,-5 0 160,2 6-128,-6 4 256,-5 6-224,-7 4 32,-3 4-96,-6 4-64,-3 4 32,-7 6-32,0-6 0,-16-1-96,7-2 64,-9-1 224,7 1-96,2-8 320,8-1-224,1-4-32,3 0-96,7-5-64,3 3 32,13-7-32,6 5 0,7-2 64,2-4-32,-2 2-96,6 0 32,-5 2-1376,5-2 768,-3 4-3552,-3 0 2336</inkml:trace>
          <inkml:trace contextRef="#ctx0" brushRef="#br0" timeOffset="7245">4380 16459 4992,'-5'0'1920,"5"0"-1024,5-5-480,-5 2 1184,0 6-928,0-3 480,0 0-672,0 0 224,0 0-416,0 0 128,0 0-256,-5 5 64,5 7-128,-5 3 96,0 5-128,-4 6 192,4-3-160,-8 14 192,4 3-192,-18 21 96,4-1-96,-9 13 0,10 1-32,-7-5-64,8-5 32,-3-7 32,10-8-32,1-14 128,5-6-96,-3-9 128,8 0-128,-7-11-32,10-1 0,-5-25-128,10 2 64,0-19 96,3 3-32,6-22-96,4 4 32,6-19 32,-2 10 0,2-11 0,-3 17 0,3-12-96,-2 16 64,-3-10-32,4 14 0,-1-1 0,-4 17 0,-4 1 0,4 6 0,1 4 64,-1 14 0,-1 6 64,7 9-32,-6 8 128,1 6-96,-2 5 128,1 5-128,-4 13 32,0 4-32,-5 8 32,4-5-64,-4 1 63,1-8-63,-5 8 64,-2-2-64,-3-6 128,5-8-96,-5-10-575,0-2 255,-5-4-1312,5-4 896,-3-10-3744,3 1 2464</inkml:trace>
          <inkml:trace contextRef="#ctx0" brushRef="#br0" timeOffset="7460">4257 16794 5888,'0'0'2272,"0"0"-1216,9 0-736,-4 0 992,3 0-768,6 0 160,10 0-416,2 0-32,1 0-160,5 0 0,0 0-32,0-3-1664,-5 3 864,0-5-3232,-4 1 2240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7:51:51.632"/>
    </inkml:context>
    <inkml:brush xml:id="br0">
      <inkml:brushProperty name="width" value="0.05" units="cm"/>
      <inkml:brushProperty name="height" value="0.05" units="cm"/>
      <inkml:brushProperty name="color" value="#808080"/>
    </inkml:brush>
  </inkml:definitions>
  <inkml:traceGroup>
    <inkml:annotationXML>
      <emma:emma xmlns:emma="http://www.w3.org/2003/04/emma" version="1.0">
        <emma:interpretation id="{3E513BB7-8427-4E05-8F33-C1B61D15F83E}" emma:medium="tactile" emma:mode="ink">
          <msink:context xmlns:msink="http://schemas.microsoft.com/ink/2010/main" type="inkDrawing" rotatedBoundingBox="23842,2801 30279,2548 30283,2634 23846,2887" semanticType="underline" shapeName="Other">
            <msink:sourceLink direction="with" ref="{503C7783-03E9-4E5B-AA9B-D1C8E537CCC4}"/>
          </msink:context>
        </emma:interpretation>
      </emma:emma>
    </inkml:annotationXML>
    <inkml:trace contextRef="#ctx0" brushRef="#br0">24096 3320 4224,'-5'-4'1664,"2"-28"-896,3 56-64,0-37 640,0 21-224,0 1-32,0-9-320,0 0-96,0 0-96,0 0 0,0 0-96,0 0-32,3 4-192,7-17 0,-1 18-32,4-13 32,2-4-64,2 8-128,1-6-32,1 10 0,5-6 32,-2 6-32,10 0 64,-1 6-64,6-6-32,4 6 32,4-12 32,-5 4-32,6-2 128,0 4-96,0-5-32,-5 5 0,-1-3 31,-3 3-31,3-8 64,6 2-64,0-6-32,-5 9 32,5-5 32,-1 5-32,1-3 64,-1 12-64,0-6-32,1 0 32,4-6-32,-4 3 0,0-6 0,-2 9 0,-3-8-96,1 8 64,-1-3-32,-1 3 0,6-5 64,0 10 0,0-10 128,-1 5-64,-4-4-32,-1 8 0,6-4-32,-4 0 0,3 0 64,0 0-32,5-4-32,-4 4 32,0-3-32,-6 3 0,10-5 0,-4 10 0,8-5 0,-4 0 0,6 0 0,-2 0 0,1-5 0,-1 5 0,1-4-160,-5 4 96,0-4 96,-5 4 0,6-4 64,-6 0-64,8-4-32,-1 8 32,-2-4-128,-5 4 64,0-4 32,1 4 0,10-4 0,-8 4 0,8-4 64,-2 4-32,2-4 64,-3-1-64,6-2-96,1 7 32,4-8 32,-2 8 0,8-8 0,-6 8 0,3-9 0,-6 9 0,2-8 64,-4 8-32,5-9-32,-5 9 32,5-6-128,-5 6 64,8-6 96,-6 12-32,1-6-32,-2 0 32,4 0-32,-2 0 0,2 0 128,-4 0-64,3 0 128,2 0-128,3 0-32,0 0 0,6 0 32,-10 0-32,8-6 128,-8 6-96,3-3-32,-3 6 0,10-6-128,-15 3 64,5-5 160,-2 5-64,2-3-96,0 6 0,0-3 160,-8 0-64,-2 0 192,-4 0-160,0-3-96,-1 3-32,-4-3 160,-3 6-64,-6-3 32,-4 0-32,-4-3 32,-6 3-64,-3-6 64,-1 6-64,-4-3-448,-1 6 224,-5-6-1376,2 3 833,-4-5-4513,2 5 2912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64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18857 9575 5888,'-6'0'2272,"12"-40"-1216,-6 59-608,0-8 1056,0-22-128,0 3-448,0-3-512,7 5-64,-3 2 0,2 0-288,6 22 0,-2-22-64,0-2 0,7 23 0,1-9 0,3 3 0,1 9-160,2-20 32,-2 10 128,0-10 64,5 0-96,2 0 32,4-6-224,0 2-96,-5-2-160,-4 2-64,-4 4-96,-2 0-96,-1 0-736,0 0-224,-1-4-1056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7:52:17.987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AF3EC062-7C5C-4F8A-82B4-A4A691B3CD5F}" emma:medium="tactile" emma:mode="ink">
          <msink:context xmlns:msink="http://schemas.microsoft.com/ink/2010/main" type="writingRegion" rotatedBoundingBox="28017,56 28803,851 28273,1375 27487,581"/>
        </emma:interpretation>
      </emma:emma>
    </inkml:annotationXML>
    <inkml:traceGroup>
      <inkml:annotationXML>
        <emma:emma xmlns:emma="http://www.w3.org/2003/04/emma" version="1.0">
          <emma:interpretation id="{60448570-9468-4325-A8D1-26EF31E36F6F}" emma:medium="tactile" emma:mode="ink">
            <msink:context xmlns:msink="http://schemas.microsoft.com/ink/2010/main" type="paragraph" rotatedBoundingBox="28017,56 28803,851 28273,1375 27487,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5DA9AF-BF3C-4F31-8570-7679B1540360}" emma:medium="tactile" emma:mode="ink">
              <msink:context xmlns:msink="http://schemas.microsoft.com/ink/2010/main" type="line" rotatedBoundingBox="28017,56 28803,851 28273,1375 27487,581"/>
            </emma:interpretation>
          </emma:emma>
        </inkml:annotationXML>
        <inkml:traceGroup>
          <inkml:annotationXML>
            <emma:emma xmlns:emma="http://www.w3.org/2003/04/emma" version="1.0">
              <emma:interpretation id="{29E26D67-7A70-455F-AADB-58D340BB9983}" emma:medium="tactile" emma:mode="ink">
                <msink:context xmlns:msink="http://schemas.microsoft.com/ink/2010/main" type="inkWord" rotatedBoundingBox="28017,56 28803,851 28273,1375 27487,581"/>
              </emma:interpretation>
              <emma:one-of disjunction-type="recognition" id="oneOf0">
                <emma:interpretation id="interp0" emma:lang="en-CA" emma:confidence="0">
                  <emma:literal>My</emma:literal>
                </emma:interpretation>
                <emma:interpretation id="interp1" emma:lang="en-CA" emma:confidence="0">
                  <emma:literal>M,</emma:literal>
                </emma:interpretation>
                <emma:interpretation id="interp2" emma:lang="en-CA" emma:confidence="0">
                  <emma:literal>M</emma:literal>
                </emma:interpretation>
                <emma:interpretation id="interp3" emma:lang="en-CA" emma:confidence="0">
                  <emma:literal>Ma</emma:literal>
                </emma:interpretation>
                <emma:interpretation id="interp4" emma:lang="en-CA" emma:confidence="0">
                  <emma:literal>Ma,</emma:literal>
                </emma:interpretation>
              </emma:one-of>
            </emma:emma>
          </inkml:annotationXML>
          <inkml:trace contextRef="#ctx0" brushRef="#br0">28507 1242 4224,'0'-36'1664,"0"36"-896,0 0-416,5 0 768,4 0-640,1-4 416,3 4-544,-4-4 384,4 0-416,-3-4 192,3 0-288,-4-8 64,4 8-160,-2 0 288,-3 4-224,3 4-32,2 8-96,-4 4 96,0 8-96,0 0 320,0 4-192,-5 1 32,6-2-128,-10 6 96,4 0-128,-4-1 192,5 4-160,-5 0-32,0 0-32,0-3 32,5 0-32,-2-9 64,2-3-64,-5-2-448,5-1 224,1-14-960,-3 2 640,2-4-2592,0-4 1728,-2-2-2432,2 4 2176</inkml:trace>
          <inkml:trace contextRef="#ctx0" brushRef="#br0" timeOffset="339">28681 1303 6656,'0'9'2528,"0"-9"-1344,0-12-896,0 7 1056,0 10-800,-6-5 224,6 0-448,-3 3 160,3 6-256,-10 3 128,2 4-192,-6 4 288,4 1-256,-9 8 96,6-3-160,-14 8-64,9-2-32,-4-8-32,8 1 0,-4-2-1056,8-6 576,-3-5-4192,9-1 2592</inkml:trace>
          <inkml:trace contextRef="#ctx0" brushRef="#br0" timeOffset="-847">28017 791 3456,'-6'0'1312,"6"-8"-704,0 3-352,6 1 416,-6-1-96,0 2-32,0-6-32,5 6 0,-2-5-256,2-1 32,0 1 128,0 4-32,-5 1 32,0-5-32,0 8 0,0-5-128,0 5 0,4-4-32,-4 4 96,0-3-32,0 3 64,0 0-128,0 0 32,0 0-320,0 7 0,0 1-64,0 4-32,-4 16 32,-1 6 0,0-7 288,5 7 192,-5 1-160,2-3-32,3 1-160,-5-1-32,5 0 32,-6 8 0,6 6 64,-3-6 32,3-8-32,0-3 32,0-6-64,0-3 64,0-3 0,0 0 96,0-10-32,0 1 64,0-8-64,0 0 0,0 0 32,0 0 32,3-3-96,-3-2-96,0-27 0,6 0-32,-6-5 0,0 5-96,0 0 64,5-2-32,-2 2 0,7 4 0,-10-4-64,5 4 96,-1-5 0,1-3 32,3 9-96,-3-2 64,0 12-32,-5-3 0,0 5 64,3 2 0,3 4 0,-6-3 64,5 4-96,-5 1 0,0 2-32,0 2-64,0 3 0,0 0 96,5 3-64,8 9-32,0 13 0,1 7 160,4 0-96,1-3-32,-6-4 64,1-5 64,-1 0 64,1 0 32,-1-4-160,-3-3 32,-1-6 64,4 1 32,1 1-128,-1-9 32,-3-4 64,4 4-32,-1-8-32,6 3 32,-6-10-32,9 3 0,-4-14 0,1 3 0,-6-11-160,6 8 96,-11-3 32,7 12 32,-6-3 64,-1 8-32,-3-5-96,0 9 32,-5 1-128,6 2 96,-12 5 96,1 9 0,-3 2 64,8 10-64,-10 7-32,6 1 32,-6 8-32,5-5 0,-3 3 64,3-1-32,-4 9-32,4 6 32,-3 3-32,8-4 0,-10-2 64,10-11-32,-9-1 128,9-2-96,-5-12-32,10 0 0,-5-8-1184,0-3 640,0-9-3648,0 0 2304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7:52:29.687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Group>
    <inkml:annotationXML>
      <emma:emma xmlns:emma="http://www.w3.org/2003/04/emma" version="1.0">
        <emma:interpretation id="{EF944904-9D42-4054-ABB8-6B9357A65CFC}" emma:medium="tactile" emma:mode="ink">
          <msink:context xmlns:msink="http://schemas.microsoft.com/ink/2010/main" type="inkDrawing" rotatedBoundingBox="22319,2294 31608,1776 31639,2329 22350,2847" semanticType="underline" shapeName="Other">
            <msink:sourceLink direction="with" ref="{503C7783-03E9-4E5B-AA9B-D1C8E537CCC4}"/>
          </msink:context>
        </emma:interpretation>
      </emma:emma>
    </inkml:annotationXML>
    <inkml:trace contextRef="#ctx0" brushRef="#br0">22584 3159 2560,'0'0'1056,"4"0"-576,0 0-576,10 0 1376,-4 0-512,-2 4-160,2-1-64,4-3 96,-6 0 128,6 0-384,-4 0 192,6 0 96,3 0-160,0 0-32,4 0-288,-1 0-64,2-3 0,3 3 0,0-4-64,9 4 32,-4-5 0,0 5 96,0 0-96,1 0 0,-7 0-32,1 0-64,0 0 32,-3 0 32,21-3 96,-5-2-64,-3 2-64,-1-1-96,1 0 32,0 0 96,-5-1 96,-1 5-224,2-4-96,-6 1 224,5 3 160,3 0-96,7 0-64,-6 0 32,-5-5 64,-2 2-64,3 3-64,-2-5 0,-1 5 32,-2-4-32,5 4-32,8-5 32,-3 2-32,-10 0 0,0 3 0,1 0 0,-1-5 0,0 1 0,0-1 64,-3 2-32,3-1 64,0-1 0,1 2 32,-1-2 0,5 2 0,8-6 0,-2 6 0,-6-6-64,-1 6-64,1-2-64,-5 2 32,0-3 32,0 3 64,10 0-32,3-2-32,-2 1 32,-6-1-32,-1-1 0,-4 0 0,0 3 0,2-8 0,-2-11 64,0 15-32,-4-10-160,4 9 64,-5-8 32,7 8 32,-2-4 64,-1 4-32,1-1 64,0 6-64,2-5-32,-2 3 32,0-7-128,0 8 64,-4-7 96,4 5-32,0-2-32,1 8 32,-1-8-32,5 5 0,-5-6 64,0 9-32,-3-3-96,-5 3 32,-3-5 32,3 5 0,-1-7 64,6 2-32,-7-4-32,6 6 32,-5-5-128,4 4 64,-3-4 96,5 8-32,-6-9-32,-1 9 32,-4-3 32,6 3-32,0-8-32,4 4 32,-6-4 32,6 8-32,-4-9 64,3 9-64,-4-8 64,6 8-64,-3-8 64,3 8-64,3-7 64,5 7-64,0-9 64,5 9-64,-7-8-96,-1 0 32,-2-9 160,-5 10-64,1-1 32,4 3-32,-3-7-64,-2 4 32,-4-8-32,6 8 0,-7-4 0,6 7 0,-5-7 64,4 9-32,2-6-32,3 9 32,-4-8-32,4 8 0,-5-3 0,7 6 0,-7-6 0,1 3 0,-4-5 0,3 10 0,1-5 0,-1 0 0,2-5 0,2 5 0,-4-3 63,7 3-31,-7-4-32,2 8 32,-2-4 96,1 0-64,4 0 192,0 0-160,0 0-32,4 0-32,-2-4-128,3 4 64,0-5 160,4 10-64,0-5 128,-4 0-128,0 0 32,-5 0-32,5-5 32,-5 5-64,-3-4-96,3 8 32,0-4 32,0 0 0,1-4 0,-1 4 0,0-4 64,0 8-32,-4-4-32,4 0 32,-3 0-128,3 0 64,0-4 32,0 4 0,1-4 64,-1 8-32,0-4-32,0 0 32,5 0-32,0 0 0,0 0 64,5 0-32,-5 0-32,-5 0 32,-1 0-32,1 0 0,5 0-96,0 0 64,1 0 96,4 0-32,-1 0-96,0 0 32,1 0 32,-5 0 0,3 0 64,-3 0-32,0 0-32,-3 0 32,6 0 32,-3 0-32,0 0-32,5 0 32,-2 0-192,-3 4 96,5-4 96,4 4 0,0-4-32,-5 5 32,6-5 32,-7 4-32,3-4-32,-6 3 32,4-3-192,-5 5 96,6-2 96,-6 9 0,1-4-32,1 1 32,-1-1-32,-5 1 0,5-3 128,-1 3-64,1-1 128,5 1-128,-2-1-32,3-1 0,2 1-32,-3 1 0,4-1 64,-5 0-32,5 1 64,-4-2-64,8 1-32,-8 1 32,9-6 32,-6 2-32,5-2 64,-4 2-64,1-2-32,-2 1 32,1 1-32,1 3 0,3-4-96,-5 4 64,6-5 96,-4 3-32,4-3 64,-6 0-64,0 2-32,2-1 32,-2 1-32,-2-2 0,2-3 64,2 0-32,3 0 64,-4 3-64,9 3-96,-1-3 32,-2-3 32,-1 5 0,2-5 0,-6 0 0,-1 0-96,-1 0 64,2 0 160,-1 3-64,4-3 32,0 0-32,1 0-64,-4 0 32,4 0-32,-6 4 0,10-4 0,-4 0 0,-1 0 128,1 0-64,-6 0-160,2 0 32,-2 0 32,-3 0 32,-2-4 128,-2 4-64,-1-3-320,-5 3 160,1-5-960,-1 5 576,-5-3-2463,1 3 1631,-4-9-3840,3 6 2880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5T03:41:05.757"/>
    </inkml:context>
    <inkml:brush xml:id="br0">
      <inkml:brushProperty name="width" value="0.10583" units="cm"/>
      <inkml:brushProperty name="height" value="0.10583" units="cm"/>
      <inkml:brushProperty name="color" value="#ED1C24"/>
    </inkml:brush>
  </inkml:definitions>
  <inkml:traceGroup>
    <inkml:annotationXML>
      <emma:emma xmlns:emma="http://www.w3.org/2003/04/emma" version="1.0">
        <emma:interpretation id="{483281E1-409F-4669-8201-379DC0176105}" emma:medium="tactile" emma:mode="ink">
          <msink:context xmlns:msink="http://schemas.microsoft.com/ink/2010/main" type="writingRegion" rotatedBoundingBox="28862,16601 30613,15812 31153,17010 29402,17799"/>
        </emma:interpretation>
      </emma:emma>
    </inkml:annotationXML>
    <inkml:traceGroup>
      <inkml:annotationXML>
        <emma:emma xmlns:emma="http://www.w3.org/2003/04/emma" version="1.0">
          <emma:interpretation id="{4AE3876F-EA04-42DB-9FBB-EE7B8C2DE81E}" emma:medium="tactile" emma:mode="ink">
            <msink:context xmlns:msink="http://schemas.microsoft.com/ink/2010/main" type="paragraph" rotatedBoundingBox="28862,16601 30613,15812 31153,17010 29402,17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FD27CE-3057-447E-B62E-7F50B8131AB7}" emma:medium="tactile" emma:mode="ink">
              <msink:context xmlns:msink="http://schemas.microsoft.com/ink/2010/main" type="line" rotatedBoundingBox="28862,16601 30613,15812 31153,17010 29402,17799"/>
            </emma:interpretation>
          </emma:emma>
        </inkml:annotationXML>
        <inkml:traceGroup>
          <inkml:annotationXML>
            <emma:emma xmlns:emma="http://www.w3.org/2003/04/emma" version="1.0">
              <emma:interpretation id="{637D8CC7-2DDC-42EB-9A8C-9052A026C9C5}" emma:medium="tactile" emma:mode="ink">
                <msink:context xmlns:msink="http://schemas.microsoft.com/ink/2010/main" type="inkWord" rotatedBoundingBox="28862,16601 30613,15812 31153,17010 29402,17799"/>
              </emma:interpretation>
              <emma:one-of disjunction-type="recognition" id="oneOf0">
                <emma:interpretation id="interp0" emma:lang="en-CA" emma:confidence="0">
                  <emma:literal>a Mc</emma:literal>
                </emma:interpretation>
                <emma:interpretation id="interp1" emma:lang="en-CA" emma:confidence="0">
                  <emma:literal>= of</emma:literal>
                </emma:interpretation>
                <emma:interpretation id="interp2" emma:lang="en-CA" emma:confidence="0">
                  <emma:literal>= is</emma:literal>
                </emma:interpretation>
                <emma:interpretation id="interp3" emma:lang="en-CA" emma:confidence="0">
                  <emma:literal>if</emma:literal>
                </emma:interpretation>
                <emma:interpretation id="interp4" emma:lang="en-CA" emma:confidence="0">
                  <emma:literal>= if</emma:literal>
                </emma:interpretation>
              </emma:one-of>
            </emma:emma>
          </inkml:annotationXML>
          <inkml:trace contextRef="#ctx0" brushRef="#br0">29283 17429 3200,'0'0'1216,"0"0"-640,0 0-32,0 0 512,16 0-128,-16 0 0,16 0-224,-16 0-64,16 0-352,0 0-32,16 0-32,0 0-96,0 0-96,0-16 0,0 16-32,0 0-96,16-16 64,-16 16 32,16 0 0,-17 0-96,1 0 64,0-16-1184,-16 16-448</inkml:trace>
          <inkml:trace contextRef="#ctx0" brushRef="#br0" timeOffset="-502">29299 17253 3712,'-16'0'1472,"32"0"-768,-16 0-480,0 0 480,0 0-64,0 0 0,0 0-256,0 0-160,0 0-128,0 0 0,16 0 64,0 16 64,0-16 96,0 0-160,16 0-32,16 0-128,-16 0-32,16 0 32,0 0 64,-16-16-32,0 16-32,16 0 32,-17 0 32,-15-16-96,16 16 0,-16 0-544,0-16-160,0 16-512,-16 0-1504</inkml:trace>
          <inkml:trace contextRef="#ctx0" brushRef="#br0" timeOffset="1370">30338 16774 3968,'-16'-16'1472,"16"16"-768,0 0-544,0 0 352,0 0-160,0 0 32,0 0-160,0 0 32,0 0-160,0 0-64,0 0 0,0 0-32,0 0 0,0 32 0,0 0 64,0 16 32,0-16 96,0 16-96,0 32-64,-16-16 0,16 16 32,-16-16-32,16 0 64,-16 15 224,16 1 160,0-32-96,-16 0-64,16 0-32,0-17-32,0 1-64,0-16-32,0 0 160,0 0 192,0-16-128,0-16 32,16-16-256,-16 0-32,16-15-64,-16-1-64,0-16-64,0 16 32,16-32 32,-16 17 0,0-1 0,16 16 64,-16-16-192,0 0-32,0 16 128,0 0 160,0 16-128,0 16 0,0 0-64,0 0 0,16 0 0,-16 32-128,16 0 96,0 0 0,-16 16 32,16-16 64,0 16 64,0 0-96,16-16 0,-16 0 32,0 16 0,0 0 0,0-16 0,0-16 0,0 0 0,16 0 0,-16-16-96,16-16 0,-1 16 64,-15-32 64,16 0 64,-16 0 96,16 16-160,-16 0-96,0 0 32,0 0 0,-16 16 32,16 0 64,-16 0-96,16 16 0,-16-16-128,0 16 32,0 16 64,0 0 96,-16 32-64,16-16 0,0 16 32,-16 16 0,16 0 0,0 0 64,-16 16-96,0-16 0,16 0 32,0 15 0,0 1 0,-16-32 64,16 16-32,0-16 64,-16-17-64,16 1-32,0 0 32,0-16 32,16 0-448,-16-16-224,0-16-2368,16-32-1344,16 1 1920</inkml:trace>
          <inkml:trace contextRef="#ctx0" brushRef="#br0" timeOffset="2098">30210 16566 3456,'-32'-16'1312,"32"32"-704,0-16-96,0 0 576,0 0-32,0 0 32,0 0-416,0 0-96,0 0-320,0 0 128,16 0 320,16 0 256,0 16-192,0-16-288,0 0-64,16 0-192,0 0-64,-16 0-64,32 0 0,-32 0-64,32 0-32,-33 0 32,17 0 32,0 0-32,16 0 64,-32 0-64,0 0-32,0-16-256,0 16-96,-16 0-1024,15-16-448,-15 16-1792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65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19754 9493 5888,'0'0'2272,"4"0"-1216,2 0-960,0 0 544,-2-15-96,9 1 32,-3-1-224,2-5-64,-1 1-160,5 3 192,-3-2 96,-3-7-128,0 4-32,3 3-64,-3 1 32,-4 3-64,0-1 0,-2 1-96,2 4-64,-6 0 96,0 6 0,0-3 96,0 7 32,0 0-96,6 11-32,-6-1 32,7 4 64,-7 7-96,0-3-64,0 7 0,0 49-32,0-8 0,0-6 0,0-11 0,4 19 128,2 6-128,0-29 0,-2 5-64,2-11 0,1-4 192,-3-5-128,-4-5 0,0-10-64,0-1-64,0-3-480,6-1-224,-6-10-640,0 8-288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66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26253 9425 4992,'4'-35'1920,"-4"35"-1024,0 0-640,0 0 576,0 0-64,0 0 96,0 0-288,0 0-96,12 0-256,-2 0-32,-3 0 32,3 0-32,2 0 32,-2 0-128,20 0-64,2 0 0,1 0-128,0 0 64,-5 0 32,0 0 64,0 0-32,-1 0 64,-4 0-64,-1 0-32,-5 0 32,0 0 32,-5 0-96,-2 0 0,0 0-320,-10 0-96,0 0-128,0 0-64,6 0-832,-6 0-384,0-4-736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67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27209 9351 6656,'-6'-6'2528,"39"12"-1344,-43-12-896,20 6 704,2 0-320,-2-4-64,3 0-160,-9-2-32,15-4-224,-3 1-64,1-1 0,-1-6 0,-6 1 0,2 1-64,-1-1 32,1 1-64,-2-11 64,1 15-128,-5-11 0,0 7-32,-2 14 0,-4-10 64,0 10 64,0 0-96,0 0-64,0 0 256,6 6 128,1-2-128,-7 6-32,0 1 0,6-3 64,-6 8 32,0 2 32,0 3-224,0-2 0,0 6-32,0 1 0,0 32 0,0-9 0,0-3 0,0-8 64,0-3-96,0-3 0,4-8 96,-4 5 32,6-9-32,-6-1-64,0-5 32,6 3-32,-6-7 0,0 5 0,0-5 0,0-2 0,0 3-224,0-11-96,0 0-160,0 0-64,5 6-384,-5-6-128,0 8-736,0-2-224,0-6-960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31404 8520 5120,'0'-16'1920,"0"11"-1024,-6-9-64,6 14 736,0-6-128,0 2-64,0-1-416,0-1-128,0 2-480,0-2 0,0 6 0,0 0-64,0 0 63,0 0-255,0 0-64,6 10 32,-2 5 96,2 10 0,4 6 64,-4 18-128,0 0-64,-1 5 64,1 5 0,-6 11-32,0 8 32,0 3 0,-6-3 32,1 37 0,-1-22 0,6-9-160,0-18 32,0-16 0,0-8 0,0-7 64,6-3 32,-6-8-32,0-5-64,0-9 32,0 0-32,0-10-928,0 0-319,5-10-1729,18-15-640,-1 1-32</inkml:trace>
  <inkml:trace contextRef="#ctx0" brushRef="#br0" timeOffset="1">29498 8144 3968,'-6'-21'1568,"6"17"-832,6-10-640,0 8 384,0-9 256,-2 1 192,3-7 64,-1 7 32,-2 0-544,2-1 64,-6 5 96,0 0 128,0 3 160,7-1-288,-7 8-64,0 0-320,0 8-96,0 13-96,0 10 32,4 18 0,2 5 32,0 5 0,-6 11 64,0 13-32,0 7-1,-6 3-191,0-9 32,2-10 64,-3-4 32,1-10-128,6 4 32,0-9 0,0-12 0,-4-8 64,4-4 96,0-6-128,0-6-32,0-5 0,0-4 0,0 0-96,0-4 0,0-6-383,0 0-65,0 0-512,0 0-2688,4-6-1344,9 6 1696</inkml:trace>
  <inkml:trace contextRef="#ctx0" brushRef="#br0" timeOffset="2">31381 9744 5248,'0'0'2016,"0"0"-1088,0 0-1088,0 4 2432,-6 2-704,0-2-192,6-4-288,-4 0-672,-2 0 32,6 4 0,-6-4-96,6 0 32,0 0-161,0 0 33,0 0-160,0 0 0,12 0 32,-2-8 0,7-2-64,16-12 32,12 4 128,0-9 128,5-6-128,5-17-64,7 6-64,20 4-96,2 0 32,1 0-32,-9 1 0,19 0 0,-17 9 0,-4 4 0,-14 2 0,-5 6 0,-3-3 0,-9 6 0,2 1 0,-6 4 0,-6-11 0,0 6 0,6 1 0,-4 0 0,14 4 0,-9 0 0,-7-5 0,0 5 0,-5-5 0,-1 5 0,2 0 0,-2 0 64,2-1-32,-7 2-32,1-1 32,-7 4 32,0-2-32,-5 2-32,1 2-64,-1-2 32,-5 2-32,0 0 0,-2-2 64,2 6 0,-6 0-96,0 0 64,0 0 96,0 0 32,0 0-32,7-5-64,-3-1-64,2 2 32,-6 4 96,6-4 32,-6-3-128,0 3 32,0-2 0,4 2 64,-4-6-32,0 0-32,0-1 32,0-3 32,0-5-32,0-1 64,0-15 64,0-8 64,0 1-96,0 0-32,0-4 32,0-4 0,0 2-64,0-8-64,-4-8 32,-2 4 32,0 0 32,2 8 32,-3 2-64,-3 0 32,4 5-128,-7 6-64,3-6 64,4 6 64,2 9-512,-3 6-192,1-7-1728,6 6-5759,6 36 3295</inkml:trace>
  <inkml:trace contextRef="#ctx0" brushRef="#br0" timeOffset="3">29383 8809 5760,'-58'-12'2176,"58"4"-1152,0 0-576,0-26 640</inkml:trace>
  <inkml:trace contextRef="#ctx0" brushRef="#br0" timeOffset="4">29325 8704 12096,'0'-25'1152,"0"0"-576,6 5-32,1 6 32,-7-2 32,4 6 32,2 4-161,-6 2-31,16 0-128,-3 4-32,-3 0-160,19 18 128,-2-4 64,6 12-160,1-2-32,4 1 64,-3 0 32,4 5-192,16-4 0,-5-2 32,-1 0 96,6-3 0,-3 4 0,-9-7-96,2 3 32,1-2 0,-3 1 32,19 0-64,-11 5 32,-1-6 0,-5 1 32,-2 1 0,2-2 0,-6 1-160,0-6 32,5 1 0,-5 1 0,6 3-96,-6-5 64,0 7 32,-6-6 64,0-1 32,2 2 32,-8-2-160,2 1-32,-3 0 96,3-5 32,-2 4 0,2-4-64,-2 0 32,-5 1-32,1-1 0,9-1 64,8 21-32,-1-20 64,-6 9-128,-1-13 0,4 27-32,-3-23 0,-6 15 128,7-18 96,-7 11-128,2-2-32,-6 2-64,-3-7-64,3 0 160,5-1 96,-5 4-32,-2-10-64,8 6 0,-7-5-32,-5 1 0,-1-2 0,1 2 0,-5-6 0,-2 9 0,0-9 0,-4 6 0,1-12 64,-7 6-32,0 0 64,0 0 0,0 0 96,0 0 32,0 0 96,0 0-160,0 0-96,0 0-32,-7 0-32,1 0 0,-4 0-224,-19-5-96,3 1-1152,-7-2-544,-7 6-3007,-5 0-1921,0 0 2976</inkml:trace>
  <inkml:trace contextRef="#ctx0" brushRef="#br0" timeOffset="5">29538 7714 5888,'6'-20'2176,"-6"15"-1152,4-12-480,-4 13 640,0 0-320,0-6-96,0 4-32,0 2 64,0-6-416,0 5 64,0-1 0,0 6-32,0 0 0,0 0-96,0 0-33,0 0-95,6 6-32,6-1-32,-1 9 64,-1-4-32,9 0 64,-3 0 160,0 1 64,0-2-32,2 7 0,-2 8-160,13 1 0,4 14-96,-1 1 64,8-10-64,-8 3 64,3 2-128,2-4 0,9-2-32,-1-5-64,-2 1 96,3 0 0,9-1 96,-6 8 32,-3-8-32,-1-6-32,-2 8-192,3-2 32,-8-3 64,12-1 32,6-1-128,-5-5 32,-8 2 0,3-2 64,-2-2-32,-4-4-32,-1 2 32,-6 6 32,-1-1-32,2-1 64,-6-4-64,-1 1-32,12-3 32,7 2 32,-1 0-32,-6 0 64,-3 0-64,0 0-32,-3-4-64,-6-2 32,7 6 32,-6-6 64,-6 2 32,0-2 32,-5 2-64,0-2-64,-5 0-64,-2-4 32,-4 0 96,-6 0 32,0 0 160,0 0 96,0 0-128,0 0 32,0 0-96,0 0 0,0 0 32,0 0 32,0-4-32,-12 0-32,2-6-96,-13-10 32,0 5-128,-19 0 0,-16-5 32,2 2 64,0-3-96,-3 0 0,-10 7-32,-2-10 0,-18-12 64,-1 8 64,-15-3-96,0 2-64,11 4 64,3 0 0,8 1 96,5-1 32,10 0-32,2 1-64,-2-1 32,9 4-32,-3 3 0,7-2 0,-7-6-96,6 2 0,-6 10 64,1-3 0,6 9-64,5-3 64,5-9-32,12 2 0,6 1 64,4 9 0,1-3 0,6 1 64,3 6-96,3-2-64,4 6-32,6 0 0,6 14-128,4 3 0,19 12 64,16-1 96,4 8 0,13 2 32,10 8 0,6 3 0,5 7 128,12-7 32,-5-5-128,8-4-32,4 0 32,-8-6 64,11 0 0,-4-4 64,-13-5-64,-4-4-32,-15-7-672,6 0-352,-6-4-992,2 0-384,8 0-3039</inkml:trace>
  <inkml:trace contextRef="#ctx0" brushRef="#br0" timeOffset="6">32074 7489 6784,'-8'-8'2528,"8"8"-1344,0 0-832,0 0 736</inkml:trace>
  <inkml:trace contextRef="#ctx0" brushRef="#br0" timeOffset="7">32038 7500 13792,'-33'30'1152,"-6"3"-608,-7 8-192,3 38-128,-2-5-96,-1-4-96,-2 0 0,8-13 32,-5 9-320,2-2-64,3-11-1120,6-1-416,13-9-2080</inkml:trace>
  <inkml:trace contextRef="#ctx0" brushRef="#br0" timeOffset="8">31959 7214 2304,'-6'10'960,"6"-10"-512,0 4 1312,0-4 1024,0 0-416,0 0-192,0 0-832,0-4-288,0-6-608,-10-7 0,-1-22-1,-1-14-223,2-7-128,-7-3-767,1-22-289,-3-20-3456</inkml:trace>
  <inkml:trace contextRef="#ctx0" brushRef="#br0" timeOffset="9">29922 6901 6528,'-12'0'2464,"12"39"-1344,-4-19-1312,4-30 1984,-13 0-640,20 2-160,-1 2-224,-6 2-448,0-2 0,0 6 32,0-5-192,0 5-32,0 0-64,4 0-64,8 0 32,-2 5-32,7 15 0,5 0 64,1 10-96,4-2 0,8-1 32,8-2 0,13-1 0,5-6 64,1 8 32,-6-6 96,-1-2-97,7 3 1,0-6 32,-7 5 0,-5-6-160,-1 0 32,-4 4 0,5-4 64,-5 4 32,0 3 32,-1-7-64,7 1 32,5 1-64,-7-8-32,-4 8 32,-5 0-32,-7-6 64,-1 0 96,1-2-64,2 2-64,-8 0 64,6-5 0,-4 1 32,26 4 128,-5-6-64,-11 0-32,0 3 64,-6-7-128,-4 4-64,-2-4-96,1 6 32,1-2 32,-2 0 0,2 2 0,-9-2 0,3 2 64,-1-2 32,1 0-32,-7 3-64,-5-2-608,1 1-256,-12-6-2015,0 4-865,-12 0-224</inkml:trace>
  <inkml:trace contextRef="#ctx0" brushRef="#br0" timeOffset="10">31854 7654 7296,'-6'-6'2720,"0"6"-1472,2 0-960,4 0 608,-6 0-320,0 6-96,0-2-64,-5 2-32,1 2-192,-7 9 0,-1-2 128,2 13-128,-1 22-32,0-1-64,1 0 0,0 1-64,-13 6-32,6 14 32,-9-7-32,4-4 0,6-5 64,-1 2-32,7-6-32,-1-8 32,5 0-32,8-14 128,-2-3 64,0 0-928,2-15-352,-2 0-1184,-1-6-480,1-8-512</inkml:trace>
  <inkml:trace contextRef="#ctx0" brushRef="#br0" timeOffset="11">30311 6982 3072,'-39'-85'1216,"35"79"-640,-31-9 384,25 11 736,-3-2-192,-3 2-96,-1 0-352,7-2-192,-2 2-480,1-2 96,1 1 160,4 5-160,6 0 0,0 0-224,10 11-96,19-1 0,14 14 32,8 16-96,5-6 0,6 6-32,20 5 32,2-6 0,-1 1 96,1-2-96,-5 1-64,15 6 0,-5 5 31,-5-11-31,-6 2 64,5-7 0,7 0 32,-18-3-64,-6-6 32,-11-1-64,-3-6 64,-9 0-128,-4-4 0,-6 0 32,-4-4 64,-2 0 32,-5 1 96,-6-7-96,-3 0 0,-2-4-384,-11 0-128,0 0-511,0 0-129,0 0-1504,0 11-640</inkml:trace>
  <inkml:trace contextRef="#ctx0" brushRef="#br0" timeOffset="12">29320 8105 4864,'-4'0'1824,"4"0"-960,-7 0-384,7 0 640,0 0-192,0 0-64,0 0-224,0 0-64,0 0-320,0 0 32,0 0 128,0 0-32,0 0 96,0 0-128,0 0 32,0 0-160,0 0-64,7 0 0,3 4-32,2-4 64,5 0 32,-1 4-32,11 2 32,2-2-64,-3 2-97,3-6 65,4 0-96,0 4-32,2 0 96,4 2 0,17-2-32,-7 3-64,-4-7 96,5 0 64,-5 0-64,-2 0 0,3 4-32,-1-4 32,-6 4-64,0-4 64,17 6-64,-7 8 64,-4-3-64,-1 3 64,1-3-64,0 3-32,-2 1 96,13 1 0,5-2-128,-11-4-32,-5-1 32,0 1 64,-5 0 64,-1 0 32,-7 1-64,1-3-64,0 2-128,0 1 0,-4-1 128,0 1 128,8-1 32,-2-2 0,8 2-96,2 0-64,-6 1-64,-5-1-32,-2-2 64,3 2 64,-2 1 0,-6-1-32,-4 4 32,-1-3-32,1-7 0,-1 6 64,-5-6-32,-7 3 64,3-7-64,-3 4 64,0-4 0,-4 0-32,-6 0-64,0 0-64,0 0-32,0-4-1152,-6-3-511,2 3-3073</inkml:trace>
  <inkml:trace contextRef="#ctx0" brushRef="#br0" timeOffset="13">29985 6887 6272,'-13'0'2368,"13"8"-1280,0 4-704,0-12 608</inkml:trace>
  <inkml:trace contextRef="#ctx0" brushRef="#br0" timeOffset="14">29961 6961 12576,'-6'39'896,"0"-4"-192,2-4-288,-3-2-32,-9 6-160,0-7-64,-13 7 0,2 11-32,-2 3-64,6-6-64,-3 7 32,3-5 32,1 4-32,-1-3 64,0-7 0,3 0 32,1-4-64,3 10 32,-1-16-64,7-4-32,-2-1 95,2-3 1,-1 7-128,-1 8 32,2-5 0,-3-7 0,9 1-95,-2-7 63,0 3 95,1-7 33,-1 1 32,0-9-64,0 4-64,6-10-256,0 0-95,0 0-1505,12-6-672,5-8-1408</inkml:trace>
  <inkml:trace contextRef="#ctx0" brushRef="#br0" timeOffset="15">29932 6481 5632,'0'-8'2176,"0"-5"-1152,0 26-640,0-13 608,0 0-320,0 0-32</inkml:trace>
  <inkml:trace contextRef="#ctx0" brushRef="#br0" timeOffset="16">33144 7253 6656,'-10'-25'2464,"4"15"-1344,2-4-832,4 8 704,-7 2-192,1 0 0,2-2-224,4 2-32,0-3-320,-6 7 0,6 0 0,-6 7-96,6-3-32,0 6-32,0 0-64,0 10 32,0-1 32,0 2-32,0-3-32,0 13 32,0 4 32,0-2 32,0 2 32,0 6-160,6 2-32,-6 3 32,6-3 0,-2 16 32,2 1 0,1-4 0,-3-14 64,2 0-32,0-9 64,-2-8-64,2 5 64,-6-5-64,7-6-32,9 1 96,-5-5-64,1 1-32,-2-1-320,-4-1-128,1-4-416,-3 0-160,2-6-1024,-6-4-416,12 4-640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85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19704 10543 9472,'-5'-4'3520,"5"8"-1920,0 2-1664,0-6 704,-12 10-448,2-2-160,3 9-128,1-3-2336,2 15 1312,21-18-2496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86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19615 10999 8704,'0'0'3328,"33"4"-1792,-44 0-1568,22-4 576,1 7-480,-2-7 0,1 4-1280,1-4-448,-1 6-1920,1-6-768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87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19738 11271 6912,'-6'5'2624,"12"-10"-1408,-6 10-928,0-5 608,0 0-448,4 6-160,2-2-192,0 2 0,-1-2-64,1 7-1696,4-7-800,3 6-608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88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26815 10381 6016,'-33'-46'2272,"27"42"-1216,-1 4-384,7 0 800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21:38.569"/>
    </inkml:context>
    <inkml:brush xml:id="br0">
      <inkml:brushProperty name="width" value="0.175" units="cm"/>
      <inkml:brushProperty name="height" value="0.175" units="cm"/>
      <inkml:brushProperty name="color" value="#3165BB"/>
    </inkml:brush>
  </inkml:definitions>
  <inkml:traceGroup>
    <inkml:annotationXML>
      <emma:emma xmlns:emma="http://www.w3.org/2003/04/emma" version="1.0">
        <emma:interpretation id="{A98DABE1-5881-4634-A246-FEC1CDD4A339}" emma:medium="tactile" emma:mode="ink">
          <msink:context xmlns:msink="http://schemas.microsoft.com/ink/2010/main" type="inkDrawing" rotatedBoundingBox="21616,10386 21737,11521 21669,11528 21548,10394" semanticType="callout" shapeName="Other">
            <msink:sourceLink direction="with" ref="{587F615F-CDEE-453F-839C-A59065662CE0}"/>
          </msink:context>
        </emma:interpretation>
      </emma:emma>
    </inkml:annotationXML>
    <inkml:trace contextRef="#ctx0" brushRef="#br0">21494 11510 5120,'0'-18'1920,"0"18"-1024,0 0-192,0 0 1088,0 0-992,0 0 96,0 0-544,0 0-64,0 18-192,-18-1-128,1 0 0,17 36 96,0 0-32,0 34 64,0-17-64,17 17-32,1 1 32,0 0-32,-1 0 0,0-1 0,1-17 0,-18 17 64,18-33-32,-18 16-800,0-36 416,0 2-1664,0-19 1088,0 0-1728,0-17 1472,0-17-1152,-18-18 1344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89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26769 10330 13888,'0'0'1760,"0"-14"-929,0 14-127,0 4-128,0-4-192,0 0-64,0 6-160,0 19-896,0-7-3135,0 7-2657,-6 0 2176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90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26714 10831 7936,'0'-4'2976,"6"4"-1600,-6 0-960,0 0 704,0 0-384,0 0 0,0 0-96,6 8-1,-2 3-351,2-1-32,0 0-32,-6-10-96,5 11-96,1-7 64,-6-4 0,0 0-256,0 0-64,0 4-1919,0 6-897,0 0-1120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91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26753 11282 7680,'0'0'2880,"7"5"-1536,-3 1-640,-4-6 832,6 4-512,0 6-128,-6-10-321,6 4-31,-2 6-320,2 1-128,0-1-64,-6-2-32,0-8 0,0 11-864,0-5-287,-6 2-3457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92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29253 3477 4736,'6'-15'1824,"-2"9"-960,-4-4-448,7 6 608,-7 0-96,0-2 32,-7-4-64,3-1 0,-8 3-480,-5 2-96,-5 2-96,-5 4-96,-12 0-32,-7 0-32,-3 4-64,0 6-64,3 0 32,8 5 32,-2-1 0,11 2-96,9-1 64,7 0-32,9 5 0,15-2 0,5 7-64,17 0 96,13 14 64,-1 2-160,-2-6-32,2-6 128,-6-5 64,-6 2-128,-4-6-64,-8-6 64,-3 0 96,-14 1 32,-4 2 64,-4-3-128,-8-4 0,-5-2 96,-12 3 96,-14-1 0,-2 1 0,-5-1-96,-1-6-64,-4 0 32,-5 2-32,-14-2-96,14-4 0,5 0-640,10 0-320,5 0-2368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93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28990 3319 6400,'-12'0'2368,"-14"-6"-1280,3 12-864,17-2 640,2 3-512,-2 7-192,-1 4-96,3 7-64,4 6 0,0 8 0,0 25 64,4 2-32,3 2-32,9 2 96,1 4 0,-5 6-32,-2-12 32,6-8-704,1-11-288,0-4-2240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94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29491 3561 7296,'-10'-6'2816,"-19"2"-1536,47-2-928,-13 2 736,7-7-640,-2-3-224,7-7-160,-1 3 0,7-3-32,0-3-96,-1-1 32,1-4 32,-3 4 0,3-16 64,-7 17 32,-3 5-128,-3 5 32,-4 22-512,1 13 352,-7 3 128,-7 11 64,1 15-32,2 3-64,-2 17 32,0 4 32,-1-4 0,3-6 64,4-1 96,0 3-288,0-16-128,0-1-2496,4-6-1952,3-1 1632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31652 4688 5888,'-4'4'2272,"4"-4"-1216,-6 6-736,6-6 640,0 0-224,0 0-32,0 0-320,0 0-160,6 4-128,4 2 480,0-6 256,10 0-224,0 0-96,9-6-160,4 2 0,12-6-128,4-1 32,7 1-161,0-4-63,5 4 0,-5 1-32,5-15 0,1 3 0,-6-10 0,-7 6 0,-4 1 0,-1 5 0,-10 5 64,-6-2 96,0 1-128,-7 5-32,-3 1 0,-7 3 64,-1 2-32,2-2 64,-8 2-224,2 0 32,0-3-255,0 3-33,-2-2-544,3 2-224,0-2-2976</inkml:trace>
  <inkml:trace contextRef="#ctx0" brushRef="#br0" timeOffset="1">31642 5525 4352,'-6'-16'1664,"6"22"-896,0-6 0,0 0 768,0 0-416,0 0-96,0 0-448,0 0-192,0 0-224,0 0 96,6 10 64,0-1 32,-2-3 32,-4 4 0,0 8 0,6-3-192,-6 34 0,0 1 32,0 2-96,0 1-32,0 0-32,0 17-64,6 25 32,-2-10 32,3-7-96,5 26 0,-2-16 32,1-3 0,1-6 64,-2-10 32,-3-8 32,-1-9 0,-2 8-64,2-4 32,0-17-64,-6 10-32,0-13-256,0-8-160,0-4-832</inkml:trace>
  <inkml:trace contextRef="#ctx0" brushRef="#br0" timeOffset="2">32232 6149 5888,'-13'-6'2272,"13"12"-1216,-4-6-608,4 0 640,0 0-192,0 0-64,0 0-320,0 0-96,0 0-224,0 0 0,0 25 192,0-6-96,0 1-64,0-1 32,0 5-160,4 3-64,-4-9 64,13 13 64,-3 2-64,2 8 0,9-2 32,2 1 64,10-1-32,1-9 64,-7-5-1,2-6 97,4-3-32,0-8 64,0-1-128,2-18-64,-2-14-64,-6 1-96,2-5 160,10-2 32,0-4-224,4 0-128,-8 2 224,-8-16 160,-4 8-96,-7-9 0,-4 7 0,-8-2 0,-4-1 0,-10 8 0,-12-1-160,-1 4 32,1-1 0,1 8 64,2 3-32,-2 1-32,-7-7 32,5 6-32,1 6 0,1 3 0,-2 1 0,1 5 0,-1 6-96,0 0 64,2 12-32,-14 8-64,-8-1 96,4 3 0,0 7-64,6 0 64,4 2 32,1 1 0,7-3 0,4 14 64,-1 11-96,1-5 0,7 4 32,4 5 0,6-5-96,12 3 0,5 1 128,32 11 32,7-15-224,12-24-128,20-25-1408,24-14-543,-7-15-2273</inkml:trace>
  <inkml:trace contextRef="#ctx0" brushRef="#br0" timeOffset="3">32215 4639 3712,'0'-15'1408,"-6"9"-768,12-2-416,-6 2 480,0 2 0,4-2 416,2-9-256,1 1-480,3 0 0,19-11 160,27-6-64,-1 6-128,1 7-32,-1-3-64,-6 1-128,13 1-32,0 3 32,-6 1 0,-1 1-160,-10 3-32,-8 1 96,-1 2 32,-10-3 256,-9 5 128,-1 2-32,-4 0 64,-2-2-256,3 6-64,-9 0-96,2-4 32,7 4-64,-3 0-32,-4 0 32,5 0-32,-5 0 0,4 0 64,-4 0 96,-6 0 64,6 0 160,-6 0 96,0 0-193,4 4-31,3 2-64,-1 2-32,-2 3-96,2-1 32,0 0-128,0 0-64,-2-1 192,2 1 96,-6 0-32,7 1 0,-7-1-32,0 29 128,4 0 0,-4-4-32,0 4-64,0 2-96,0-2-64,0 5 32,0 11-32,0 5 0,0 0 0,0-3 0,0 9 0,0-6 0,0 14 0,6 0 64,0 0 32,-6-6-32,0-3-64,4 0 32,-4-2 32,0 3-32,0-8 64,0 1-224,0 1-32,0 0 128,0-1 160,0 26-64,0-7-32,0 2-96,0-1 32,0 5 96,-4 0 32,-2-10-32,0-4-64,6-6 32,-4-4-32,-3-1 0,1 5 0,6 10 0,-4-14 64,4-7-32,-6 7-32,6 0 32,0-5-32,0-6-96,0 5 64,-6 6 96,6-11 32,0-4-32,0-5 32,0-5-224,0-11 32,0-6-608,0-1-192,0-2-863,-6-5-321,2-3-2304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99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33055 4968 6528,'-6'-31'2464,"-4"31"-1344,4-4-736,2 4 672,-3-6-320,-3-9-128,-2 1-64,-4 3-32,-1-3-256,-12 3-96,-10 1 32,0 2 32,2 2 32,-2 6-224,-7 14-64,-3 3 0,10 7 0,4 1-64,8 0 64,5 0-32,11-1 0,11 1 0,11 4 0,17 6 0,5-11-64,23 5-128,5-2-64,-5-9-128,-6 18 32,-5-12 224,-6-3 96,-12 7 96,-4-3 0,-13 0 0,-10-4 256,-4-3 224,-9 3-96,-13-1-64,-20-1-96,1-5 0,2 2-128,-9-7 0,-3-3-192,12-2 0,-3-4-544,-3-4-192,-6-6-800,9-1-320,7-13-1152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800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32667 4688 6400,'0'-4'2368,"0"8"-1280,4 1-1120,2 5 480,0 0 32,1 11 160,-3 3-192,2 26-96,0-1-192,-6 0-64,4 5 96,-4 6-160,6 34-32,-6-5 0,6-5 0,0-3-448,-6-3-96,22-8-2816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801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33479 4822 6784,'-13'0'2528,"9"10"-1344,-8-5-1024,8 15 608,-8 9-480,2 1-160,-2 6-64,-6 3 0,8 0-32,-2 11-96,2 9 32,4 11-32,1-6 0,5-5 64,0-9 64,5-7-32,7-8-32,4-4 96,7-12 0,4-3 160,1-12 96,16-14-128,-5-4-64,12-22 64,-7-13 0,-6 0-32,-8-1 32,-8 1 0,-6 0 96,-12-1 32,-20-6 32,-10-12-128,-8 19 0,0 8-384,0 13-64,-4 6-832,4 22-288,2 26-2656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21:39.931"/>
    </inkml:context>
    <inkml:brush xml:id="br0">
      <inkml:brushProperty name="width" value="0.175" units="cm"/>
      <inkml:brushProperty name="height" value="0.175" units="cm"/>
      <inkml:brushProperty name="color" value="#3165BB"/>
    </inkml:brush>
  </inkml:definitions>
  <inkml:traceGroup>
    <inkml:annotationXML>
      <emma:emma xmlns:emma="http://www.w3.org/2003/04/emma" version="1.0">
        <emma:interpretation id="{5BE278C4-244C-49CC-80A1-D5EE8DE9925F}" emma:medium="tactile" emma:mode="ink">
          <msink:context xmlns:msink="http://schemas.microsoft.com/ink/2010/main" type="inkDrawing" rotatedBoundingBox="22800,10822 23655,10764 23701,11445 22846,11503" semanticType="callout" shapeName="Other">
            <msink:sourceLink direction="with" ref="{587F615F-CDEE-453F-839C-A59065662CE0}"/>
          </msink:context>
        </emma:interpretation>
      </emma:emma>
    </inkml:annotationXML>
    <inkml:trace contextRef="#ctx0" brushRef="#br0">23282 12175 4608,'-18'17'1760,"18"-17"-960,0-34-512,0 34 672,0-18-576,0 0 320,0 1-416,-17 0 64,17-1-224,-18 0 64,18 1-96,-17-18 352,-1 17-224,1 1 224,-18 0-224,-1-1-64,18 18-96,-17-18-128,0 18 32,0 0-32,0 0 0,0 0 64,0 18 0,18 0 0,-18-18 0,17 34-160,-17-16 96,18 34-192,-1-16 160,1 16 32,-1-17 64,18 18-96,0-1 64,18 0-32,-18 18 0,35-16 64,-18-2 0,1-17 0,17-18 0,0 1-96,17 0 64,1-36-128,-1 0 96,1-16-192,-18-2 160,18 2-32,0-2 64,-18-16 128,17-1-32,-17-17 64,0 17-64,0 1 128,-17 17-96,-1 0 320,1 0-192,-18 18 384,17-19-320,-17 36 96,0-17-224,-35 0-64,35 17-32,-35 0-192,35 17 96,-35 0 32,35-17 32,-17 36 0,17-2 0,-18 2 128,18-2-64,0 19 32,18-18-32,-1 17-64,1-16 32,-1 34-32,18-36 0,-17 20-288,-1-20 160,18 2-2144,-17-19 1248,17-17-2720,-18-17 2112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31519 2445 2304,'0'0'864,"0"0"-448,0 0-352,0 0 288,0-16-32,16 16 64,-16 0-64,0-16 32,16 0-128,-16 16-64,0-16 64,16 0 64,0 0-64,-16 16 32</inkml:trace>
  <inkml:trace contextRef="#ctx0" brushRef="#br0" timeOffset="1">31615 2302 7488,'-16'-16'320,"1"0"224,-1-16-320,0 16-64,0 0-96,0 0-64,0 0 96,0 16 64,-16-16-128,16 16-96,-32 0 32,16-16 64,0 16-64,16 0 0,-16 16 32,16 0 0,-16-16 0,16 32 0,0-16 0,-16 0 64,16 16-32,0 0 64,16-16-128,-16 16-64,16-16 128,-16 16 32,16-16 0,16 16-64,0 16 32,-16-16-32,32 16 64,-16-32 96,0 16 128,16-16-64,0-16 32,0 16-32,0-16 96,0 0-32,0-16 64,-16 0-64,16-16 0,16 16-96,-16-16-32,0 0-32,0 16 0,-1-16-64,-15 0 32,0 0-64,16-16-32,-32 0 32,16 16 32,-16-16-32,-16 16 64,-16 0-288,0 0-32,1 16-224,-33 16-64,0 0 0,0 0 0,0 32-416,0 0-128,16 16-864,-16 0-1088,16 16 928</inkml:trace>
  <inkml:trace contextRef="#ctx0" brushRef="#br0" timeOffset="2">31471 2638 2048,'0'-16'864,"0"0"-448,0 0-288,0 0 256,0 16 32,0-16 160,0 0-32,0 16 32,-16-16 0,16 16 0,0-16-96,0 16-32,0 0-192,0 0 0,-16-16-160,16 16 160,0 0 64,0 0 192,0 0 64,0 0-96,0 0-32,0 0-256,0 0-128,0 0-32,0 0-32,0 0 64,0 0 32,0 0 32,16 0 0,-16 16-64,16 0-64,-16 16 96,16-16 0,-16 16 32,16-16 64,0 0 32,0 16-32,0-16 32,0 0-64,15 0 64,-15 16-64,16-16 64,-16 0-64,0 0 64,0 0-192,0 0-32,0 16 64,0 0 32,0-16-32,0 0 32,-16 0-64,16 16 64,0-16-64,0 0 64,0-1 0,0 1 32,0 0-64,-16 0 32,16 0 0,0-16 32,0 16-64,0 0-64,16 0 32,-16-16-32,16 16 64,-16 0 32,0-16 32,-16 16 0,16-16-64,0 16 32,-16 0-64,16 0 64,0-16-64,-16 32 63,16-32-126,-16 16-1,16 0 32,-16-16 0,16 16 0,0-16 0,-16 16-96,16-16 64,0 15 32,-16-15 64,0 0-32,0 0-32,0 0 32,16 16-32,-16-16 0,0 0 63,0 0-31,0 0-32,0 0-63,16 0 31,-16 0 32,0 0 0,0 16 0,0-16 0,0 0-448,0 0-160,0 0-960,0 0-352,0 16-1824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4:08.370"/>
    </inkml:context>
    <inkml:brush xml:id="br0">
      <inkml:brushProperty name="width" value="0.175" units="cm"/>
      <inkml:brushProperty name="height" value="0.175" units="cm"/>
      <inkml:brushProperty name="color" value="#FFF200"/>
    </inkml:brush>
    <inkml:brush xml:id="br1">
      <inkml:brushProperty name="width" value="0.05" units="cm"/>
      <inkml:brushProperty name="height" value="0.05" units="cm"/>
    </inkml:brush>
  </inkml:definitions>
  <inkml:trace contextRef="#ctx0" brushRef="#br0">20244 4634 5888,'-6'0'2272,"6"-6"-1216,0 6-736,0 0 544,0 0-128,0 0 0,-6 0-256,2 0-128,-2 0-192,0 6-64,-4-1 32,-7 5-64,-12 0-64,-3 4-64,-2 5-32,0 1 128,1 5 96,0 14-96,0 6-32,0 1 0,4-3 64,6-2-96,1-2-64,6 0-32,-1 7 96,6-7 0,-1 10 96,2 11-32,4-11-32,0-6-128,2-8 0,4-4 64,0-6 96,0-7 192,0 3 128,0-7-192,0-3-96,0-1 32,0 0 64,0-10-64,0 4 0,-6-4-32,0 0-64,1 5 32,5 1-32,0-6-96,0 0 64,0 0-32,0 0 0,0 0 64,0 0 64,5-6-96,7-3-64,-2-22 128,6-8 96,7 0-96,0-6-96,3-5 96,3 1 32,10 4 0,11 1-64,-5-5-64,0-10 32,-1 9 32,1 5 0,0 6-96,-9 4 64,0 6-32,-9 4 0,6 9 128,-5 2-32,-4 10-32,-8-3 32,-6 7-32,-14 7 0,-2-3 64,0 6-32,2 0 64,4-6 0,-6 2 32,-2-6 0,2 4 0,2 1 64,-8 1 32,2-2-32,-6 10-32,-7 3-256,-6 7 0,-3 1 32,-24 4 32,6 6-64,-2 4 64,10 0 32,2 6 0,8 11 0,2 2 0,8-3-96,6-12 64,6-1 32,3-14 0,7-7 0,7-3 0,3-7 0,6-11 0,13-19 0,14-16 64,-4-4-32,6-13 64,-5 3-64,-1-4 64,-6-17-64,-5-4-32,-8 14 96,0 1 64,-10 15 128,-4 5 64,-6 14-96,-12 9-1,-4 16-223,-24 25-32,-9 20-64,0 9-63,-3 11 95,9 14 0,4 5 32,3-10 0,10-11 0,10-7 0,3-10-96,3-18 64,3-3 32,14-11 64,3-14 32,13-24 32,22-19-160,4-7 32,-3-6 63,-4 3 33,4-13-192,-7-8 1,-6 6 31,-11 9 96,-4 14 64,-6 5 31,-8 15 1,-8 5 64,-8 16-256,-12 18-96,-25 21 96,0 5 0,3 5-31,8 4-1,4-6-96,12 2-32,12-10-736,4-10-256,22-4-64,17-13 32,6-12 352,0-17 224,0-8 224,0-10 224,-6-20 64,-5 3 96,-10 3 224,-8-3 160,2 13 896,-12 12 384,-6 6-384,-4 17-224,-10 12-576,-12 11-288,-11 30-160,4-2 0,-1 3 32,6-1 0,7-2 0,4 2 0,7 0-224,6-16-96,-3-4-1504,7 14-2816</inkml:trace>
  <inkml:trace contextRef="#ctx0" brushRef="#br0" timeOffset="1">20199 4981 7040,'-11'-5'2624,"11"5"-1408,-6-20-864,6 24 672,0 2-544,-6 4-96,-17 5-416,-3 10-32,-3 9 0,2 9 32,5-7 32,5 27 0,7-7 64,3-13-96,1-8-64,19-14 192,-3-21 96,17-11 320,2-9 160,4-9-224,-1-6-32,3-4-96,-1-6-32,-8-5-96,-3-10-32,-7 11 96,-4 10 159,-12 14 129,-12 5 128,-8 30-512,-36 11-128,-2 14-128,3 8-64,-1 12-32,13 5 32,8 4 32,19-4 64,12-17-32,8-8 32,18-11 0,23-18-64,5-26-64,6-9-32,-1-12 32,7-2 129,-13-7-193,7-5 32,-27 12 160,-6 1 96,-36 34 32,-8 12-192,-8 25-64,-4 13 0,5 25 128,12 7-1664,9-4-672,20-25-1312</inkml:trace>
  <inkml:trace contextRef="#ctx0" brushRef="#br1" timeOffset="2">19308 4539 3968,'-6'-39'1472,"2"33"-768,4 6-64,0 0 608,0 0 32,0 0 512,0 0-512,0 0-640,0 0 0,0 0 32,0 31-288,0 8-288,0 11-64,0 13-32,4 12 64,2 9-32,0 4-32,0 32-64,-1 3 32,1-8 32,4 3 64,-4-14-32,7-9-32,-3-16 96,0-10 0,-4-10-32,0-9 32,-2-7 0,2-8 32,0-10-1056,-6-10-416,8-9-2656</inkml:trace>
  <inkml:trace contextRef="#ctx0" brushRef="#br1" timeOffset="3">20088 4634 5632,'-34'0'2176,"38"0"-1152,-4 0-704,0 0 544,0 0-288,0 0 0,0 0-160,0 0 0,0 0-224,0 0-192,-16 15 64,0-1 64,-1 0-32,1 7 0,-1-3 32,-5 3 0,0 0-64,-2 14-64,4 4 96,-3 0 0,0-4-32,1-6-64,0 2 32,4-3-32,2 7-96,0-6 64,-7 6 32,1-4 64,5-2-32,7 10-32,-2-4-64,8 10-32,-2-10 64,0-6 64,1 2-64,5-2-64,0-5 128,11 1 96,-5 0-32,-2-1 0,2-3-96,0-2-96,-2-3 64,2-2 64,0 1 0,0-1-32,-1 0 32,1-3 32,0-1-32,-2-6-32,2 7 32,1-1 32,-1-6-32,4 17-32,0-7 32,-4 11-32,4-5 64,-4-6-32,8 1 64,-10-5-128,8 1 0,-2-7 96,2 2 32,-2-6-32,1-6-64,1 6 32,5-4 32,-1-7-32,0 7-32,2-17 96,-6 7 0,8 0 32,2-1 0,14-1 0,-10 2-64,4-1 32,-4 1-64,-4-7 64,1 0-128,0 7 0,-3 0 96,-1-1 96,-2-5-64,-1 6-64,0-1 0,1-1 32,-7-3-96,2 4 0,-1 5 32,5 0 0,-4-11 0,-1 7 64,12 0-32,-1-1-32,4-9 32,-2 3 32,-2 0-32,-6 7-32,1-1 160,0 1 32,-5 0-160,-2 4 0,2-5-32,-2-1 64,1 1 32,2 1 32,-3-1 0,2 1 64,-8-3 31,2 3 33,0 0 64,-2-1 128,-4-1-128,0 2 64,0-5-32,0-12 32,0-4-128,-4 6-96,-2-1 64,0 1 0,2 4-96,-2 0-96,0 5 0,2 1 32,-2 5-32,-1-3-32,1 3 32,2 0-32,-3-1 64,1 5 96,-10-5 64,0 9 32,-7-4-224,0 6 0,3-7-32,1 11 64,2 0-96,1 0 0,6 0 32,-2-4 0,2 4 0,-1-6 64,-1 2 32,1 0 32,-1-2-64,2 2-64,0-6 32,-3-1 32,3 7-96,-3-6 0,-3-11 96,-6 7 96,-12 20-64,-4-2-64,-6 6-160,-1 5 0,-4 10-352,-3 9-192,2 20-1728,-11 26-831,-18-6-1665</inkml:trace>
  <inkml:trace contextRef="#ctx0" brushRef="#br1" timeOffset="4">19948 5154 8320,'-10'-5'3168,"10"-1"-1728,-6 6-992,6 0 832,0 0-576,-4 6-64,-2-1-320,0 1-129,0 2-95,2 2-160,-3 4 32,7 3-32,0-3 1,7 11 63,-3 0 0,2-7 0,6-1 63,-2-9 33,0-2 32,3-20 192,-3-3 0,-3-1-32,-1-3-96,-6 6-32,0-5-32,-6 6 64,-7-1-160,-8 19-96,-1 13-2879,6 36-1185,3-3-64</inkml:trace>
  <inkml:trace contextRef="#ctx0" brushRef="#br1" timeOffset="5">20228 4822 4992,'0'0'1824,"0"0"-960,0 0 32,0 0 800,0 0-672,0 0-160,0 4-224,-6 2-128,-1-1-256,-3 1-32,-2 12 0,1 7-96,-11-1-32,-4 1 32,-3 0 0,6-4-160,19-7-32,-2 0 32,6-3 64,16-1 0,1-10 64,-1 0 0,1-10 96,-2-9 96,4-1 160,-9-5-192,-4 0-64,-1 4-96,-5 7 0,-5 4-480,-23 34-2752,6 18-864,1-3 544</inkml:trace>
  <inkml:trace contextRef="#ctx0" brushRef="#br1" timeOffset="6">20255 5192 10496,'0'0'3936,"-7"6"-2112,3-12-2048,4 6 671,0 0-287,-6 0 64,6 0-128,0 6 0,0-6-32,-6 0-64,2 5 32,4 1-128,-6 3 0,6-9-32,0 0 96,16 0-160,7-4 64,-1-1 1,1-6-97,10 1 0,-23 0 256,-4 0 128,-12 2 0,-11-3 63,-9 11-127,-19 5-64,-11 9-799,4 6-353,9 30-3232</inkml:trace>
  <inkml:trace contextRef="#ctx0" brushRef="#br1" timeOffset="9">31759 5044 4992,'-6'-4'1824,"6"4"-960,0 0-576,0 0 512,0 0-96,0 0-32,0 0-352,0 0-128,0 0-128,0 0 96,6 4 32,5 6 64,1 5 64,4-1-160,1 2-96,5 3-32,5 5-32,12 7 0,0 19 0,6 3 0,-1 7 0,1-4 0,0-3 0,-6 7 0,11-7 64,-1 7-32,-4-11 64,-5-4 64,-14-6 64,3-3-32,-6-7-32,-1-5 32,-5 1 32,-1-5-96,-5-6-32,1 3-192,-8-3-64,2-3-1632,-6-11-736,0 4-608</inkml:trace>
  <inkml:trace contextRef="#ctx0" brushRef="#br1" timeOffset="10">29135 4693 4736,'-6'-5'1824,"6"1"-960,0 8-672,0-4 480,0 0-224,0 0 64,0 0 128,0 0 64,0 0-352,0 0 128,0 0 96,0 0-192,0 0-64,0 0-96,0 0 0,0 0-288,0 0-96,0 0 160,0 0 128,0 0-224,0 0 32,0 0 64,0 0 128,0 0-32,0 0 0,0 0 96,0 0 32,0 0-32,0 0 32,0 0 160,0 0 64,0 0-96,0 0-32,0 0-128,0 0-32,0 0-32,0 0 0,0 0-160,0 0 32,0 0-64,0 0 0,0 0 0,0 0 0,0 0 64,0 0 64,0 0-32,0 0 64,0 0-128,0 0 0,0 11 32,0-1 0,0-10-96,0 8 64,6 3 32,1 3 64,-1 2-96,4-2 0,0 16-32,2 5 0,-2 0 64,4-1 64,2-4-96,0 0 0,0-1-32,1 2 0,0-3 64,-5 8 64,4-8-32,7 3 64,10 8-128,0 11 0,-4-5 32,-3-2 0,4 3 0,-4-8 64,3 2-32,-2-5 64,-5 0-128,1-11 0,-6 8-32,5-8 0,0-6 128,-5 14 32,0-8-32,9 5-128,-3-4 32,-6-5 96,17-1 32,-14 2 32,0-7-160,-4 0-32,-6-4 32,2 0 0,-1 1-64,-1-7 64,-4 3-320,-6-7-96,0 0-992,0 0-320,11 0-1984</inkml:trace>
  <inkml:trace contextRef="#ctx0" brushRef="#br1" timeOffset="11">29086 4610 6016,'-13'-11'2272,"13"11"-1216,-4 5-608,4-5 640,0 0-352,0 10-96,-12 0-160,1 0 0,-1-1-256,8 11-64,8 0 32,2-1-96,0 2 0,1 4 32,-3 10 0,8-11 0,-2 1 64,7-7 32,5-1 96,1-28 32,4 1 32,2-4 0,-3-1-1,13-5-63,-3-5 32,-10-6-128,7-2-64,-4-26 0,-7 3-32,-16 7-64,-6-1 32,-18 7 0,2 2 32,-7 6 0,2 6 0,-13 9-64,0 5 32,-4 11-128,5 4 0,-12 11-32,1 3-64,5 4-64,4 34 32,15 1-64,3 1 64,17 1 96,17-5 32,3-1-192,19-10 0,6 7-2527,44-32-1025,2-14-192</inkml:trace>
  <inkml:trace contextRef="#ctx0" brushRef="#br1" timeOffset="12">29315 4708 4480,'-7'0'1664,"7"-10"-896,0 4-128,0 2 672,0 4-288,0-5-96,0-1-288,0 2 0,0 4-352,0 0 192,0 0 64,0 0-96,0 0 64,0 0-448,0 0-96,0 4 64,7 7 32,-3 3-96,8 6 32,5-1-64,-1 8-64,13 5 96,-3 10 64,3-3 0,-2-4 64,2 0-64,-6-2 64,-3 2-64,3-4-32,-1 1 96,-5 0 0,-1-8-32,1 1 32,2 0 0,-3 3 32,0 4-160,1 2-32,9-1 96,-3-2 32,12-3-96,-8-2 32,-5-6 64,-5-6 32,-1 1-32,-4 1-64,-1-7 32,-5 1-32,-2 0-96,-4-10 0,0 10-1088,0-10-384</inkml:trace>
  <inkml:trace contextRef="#ctx0" brushRef="#br1" timeOffset="13">29641 4346 6400,'-4'-4'2368,"-2"4"-1280,6-6-576,0 6 704,0 0-352,6-4-32,-6-2-192,0 2-96,0 4-288,4 0-32,2 0 0,0 0-96,5 0-32,5 0 32,13 0 0,10 4-64,6 2-64,-8-2 32,9 2 32,3 2-32,3 3-32,-3-1-64,19 4 32,-2 11 32,-4 10 64,-1 0-32,-1-6-32,14-5 32,-2 1-32,-6-4 64,2-1 32,-8-5 32,-2-1 64,-3 1-97,-5 1 1,-5-2-32,4-4-64,13-1 96,-7 1 0,-5 0-32,-1 1-64,3-1 32,3-6-32,1 0 64,5 3 32,-11-7-128,-5 0 32,-6 0 0,-12 0 64,2 4-32,-6-4-32,-3 6 32,-3-6 32,1 0-96,-2 0 0,-5 0-320,1 0-159,-2 4-4129</inkml:trace>
  <inkml:trace contextRef="#ctx0" brushRef="#br1" timeOffset="14">29677 4490 6016,'0'-10'2272,"0"-29"-1216,4 8-736,-4 27 640,0 0-96,0-7 128,0 5-192,0 2-32,0-2-416,0 6 128,0-4 96,0 4-192,0 0 32,0 0-256,0 10-97,7 15-126,-1 20-33,0 9-32,-2 5 96,8 16-64,-8 13-32,2 6 96,17 16 0,0 17 32,-1 7 0,-11 10-160,11-6 32,1-33 64,-7 57 32,-6-14 96,2-8 32,-7 4 32,2-20 0,-1-15-64,-6-11 32,0-19-64,0-9-32,4-17 96,-4 7-704,0-11-288,0-14-832,-10-24-288,3-11-1536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1:11:3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17133 10080 5888,'-32'-32'2176,"32"32"-1152,0 0-1184,0 0 320,0 0-256,0 0 64,0 0-320,0 0-96,0 0-1056,0 0-448,0 0 160,0 0 96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1:11:3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17392 9999 6144,'0'-32'2368,"0"32"-1280,0 0-1632,0 0 288,0 0-384,0 0-96,0 0-576,0 0-288,0 0-64,0 0 32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19370 5901 3968,'-10'0'1472,"10"0"-768,0 0 384,0 0 832,0 0-480,0 0-160,0 0-480,0 0-96,10 0-416,0 0 32,3 7 32,-3-7-192,7 4-96,5 2-32,12 2 32,16-2-32,-6-2-32,2-4 32,-2 6-32,6-6 0,6 0 0,12 0 64,8 0 32,8-6 32,-6 2 0,10-2-64,0 6 32,4 0-128,-4 0 0,-4-8-32,21 2 0,-4 2 64,-2 4 64,8 0 32,4 0 96,-10 0-96,-3 0 0,-3 0-32,18-7-64,-8 7 32,0 0-32,-11 0 64,14 0 32,-14 0-128,-5 0 32,-5 0 0,-5 0 64,-7 0 32,16-4 32,-4 4-64,-12 0 32,-10 0-64,-6 0 63,-13-6-63,-4 6 64,-6-4-64,-4 4-32,-1-4 96,-7 4 64,2 0-64,-1-6-64,-5 1-96,0 5 32,-5 0 32,-2 0 0,-4-6 0,-2 6 64,-4 0-96,0 0 0,0 0-192,0 0 0,-4-4-191,4 4-65,-6-4 128,0 4 64,2 0 0,4 0 96,-6 0 128,0 0 32,1 0 32,-1 0 64,0 0-32,0 0 64,2 0 0,-3 0 32,1 0-160,2 0 32,-2-6 0,0 6 64,0-4-96,2-3-64,-2 7-96,-1-4 32,-4 4-128,5 0-32,2 0-704,-2 0-192,-6 0-2272</inkml:trace>
  <inkml:trace contextRef="#ctx0" brushRef="#br0" timeOffset="1">19326 4600 4992,'-4'-14'1920,"4"8"-1024,0 6-1056,0-14 1792,4 0-544,-4 2-352,6 2-224,0 0-256,4-8-160,7 1 32,-1 3-32,7 4-32,0 1 32,16 3-64,16 2-32,-5-2 32,5 2-32,7 0-96,0-2 64,26 2 32,3-2 64,-3 2-32,13-1-32,4-2-64,0 3-32,6-6 64,23 0 64,6 0 0,22 0 64,-1 1-64,-1 3-32,13 2 32,12-2 32,-8 2-96,-4 0 0,16-7 32,-9 5 64,9 2-96,-23 0 0,-5-2 32,18 2 64,-6-2-32,3 2 64,-14 0-64,-5-3-32,10-4-64,-1 7 32,1 0 96,-4-2 32,-9-4-128,3 2 32,38-2 0,-29-5 64,-3 9-32,-19 2-32,-16-2 96,-21 6 0,-19-4 224,-10 4 128,-12 0-160,-10 0-32,5-7-64,11 3-32,-4 4-96,-6 0 32,-2 0-64,1 0-32,8 0-64,-4 4-32,-3-4 128,-6 0 32,-7 0-96,-4 0 32,-1 0-64,-6 0 0,-3 0 256,-2 0 128,-6 0-32,2 0 64,4 0-64,-5 0 64,12-4 95,-7 0-191,-11 4 0,1 0 0,-13 0 64,0 0-32,3 0 64,-9-6-64,-4 6 0,6-4-96,-6 4 32,0 0-64,0 0 64,0 0-128,0 0-64,6 10-96,0-2 32,-1 13 32,1 10 0,0 1-96,-2 10 64,2 16 32,1 26 0,-7-4 0,6 4 64,-2 16-96,2-12 0,0 0-32,-2-4 0,9 11 64,-3 14 64,2-6-32,-2-2-32,1-19 32,1 13 32,-2-14-32,3-14-32,-3-12 96,-4-11 0,5-9-192,-6-4 0,-5-13-672,0-4-288,-5 4-1215,5-18-545</inkml:trace>
  <inkml:trace contextRef="#ctx0" brushRef="#br0" timeOffset="2">22840 5792 7040,'-6'-29'2624,"6"29"-1408,-6 0-864,6 0 672,0 0-64,0 10 64,0-10-352,0 10-96,0-1-320,-4-3-32,4-2 0,0 6-96,-7 0-32,1 4-96,2 8-32,4-4 32,0 13 0,0 4 0,0 7 63,0 23-94,4 0-1,2 9 32,1 10 63,-3 5-94,8 6-1,-8-3 32,2 34 0,6 2 0,-8 6 63,2-1-31,2-6 64,-4 13-64,2 4-32,0-16 32,0 2-32,-2 4 0,2-17 0,0-2 0,-6-12 64,4 16-32,-4 1 64,6 4 0,-6 2 32,0-6-64,0-7 32,0 35-64,0-18 64,0-7-64,0-13-32,0 3 96,0-18 0,0-15 32,0-12 64,0-9-96,0-14 0,0-5-32,0-12-64,0-3 32,0-4-32,-6-7-800,2-4-255,-2-14-1793,6-37-800,0-12 0</inkml:trace>
  <inkml:trace contextRef="#ctx0" brushRef="#br0" timeOffset="3">24370 5876 3456,'0'-4'1312,"-28"8"-704,18-4-704,20-4 2496,2-2-992,-8 2-256,2 0-320,0-7-544,1-3-32,-3-2 64,2 1-64,-6 5 96,0 1 288,0 3 160,-10 2-160,-3-2 32,7 16-192,2 1-192,-2 3-96,0 7-96,6 3-96,0 5 32,12 6-32,-8 4 63,2 11 97,0 9 64,1 1 32,-3-1-64,-4 1-32,0 10-32,0 4 64,0-6-96,-11 6 0,5 0 32,0 17 0,2 18-64,-2-6-64,0 6-64,18 0 32,-18-4 96,12-2 32,-2 6-32,-4 4 32,-4 2 128,-2-12 128,0 16-128,2-10 32,-13-6-96,5-4 0,2 6-96,4 14 32,-1-5-64,3-16 64,-2 15-64,0-18-32,6-11 96,-6-5 0,6-6 32,0-6 64,0-18-96,0 35-64,-5 0 0,5-26 32,0 2 32,-6-5-128,0-1 32,6-15 0,0 2 0,0-12 64,0-4-256,-4-4-992,-2-7-448,-5 0-8031,-1-4 4959</inkml:trace>
  <inkml:trace contextRef="#ctx0" brushRef="#br0" timeOffset="4">24449 5817 6400,'-6'-5'2464,"0"5"-1344,2-4-736,4 4 608,0 0-224,-6-10-64,6 4-192,0 6 0,0-4-288,0-1 0,0-1 96,0 2-128,10 4-32,6 0 0,7-6-96,6 16 32,-2-4-64,24 3 64,-2-13-64,1 8-32,5 2-64,7-2 32,0 2 96,16-12 32,4-4-128,3 6 32,-1-1 64,15-1 32,2 2-128,-7-2-32,-5 2 96,-5-11 32,11 1 0,-7 4 32,-3 0-64,-7 0 64,-6 5-64,6-1 64,-6 2-64,-6-2-32,-4 2 32,-7 4-32,1-4 0,-1 4 64,-4 0-32,-1-6-32,0 6 32,7 0-32,-7 0 0,-1 0 0,2 0 0,-7 0 0,-5 0 0,0 0 64,-7 0 32,-3 0 31,-6 0-159,-6-5-32,-8-1-2015,-9-2-929,-3-2-928</inkml:trace>
  <inkml:trace contextRef="#ctx0" brushRef="#br0" timeOffset="5">22918 10024 2944,'-6'4'1120,"6"-14"-576,-6 6-160,6 4 512,0 0-448,-4-4-160,-2 4 192,0 0 32,0 0-224,2 0 544,-3-6 288,7 12-96,0-12-32,0 6-192,0-4-64,0 4-256,0-6-64,7 2-224,3 4-64,-4 0 128,21 0 96,11 0-64,8 0 0,-1 0-160,4-4-32,1 4 32,18 0 0,10 0-64,0-10-64,-2 10 32,2-12-32,13 24 63,-9-28 33,-4 6 32,-6 4 0,0-2 0,-10-2 0,-7 4 0,1 2 64,6 4-96,-13 0-64,-10-15 128,-4 15 32,-8 0 0,2 0-32,-9 4-96,3 7 32,-7-1-128,3-10 0,-9 0 96,1 0 32,1-6-128,-8 6-32,-4 0-1120,19-25-4351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2:09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23249 12090 6400,'12'-4'2464,"-45"4"-1344,36-5-960,2 5 608,-5 0 0,0 2 96,0-2-32,0 0 32,0 5-480,0 8-224,0 5-96,0 4 0,0 5 32,0 13 32,0 14 0,0 11-64,0 13-64,0 5 32,0 12-32,0 10 0,0 0 64,0 17 160,0 4 128,0-4-128,-8 14-64,-2 2-160,2-6 0,1 7 63,-2-2 97,4-15 0,-2-8 0,1-5-96,3-13-64,1-11 32,-1-11-32,-1-12 0,1-10 64,3-12-672,0-8-223,0-7-1345,0-7-608,0-7-864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2:09:1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23199 16148 6144,'0'-3'2368,"3"1"-1280,-3 2-640,0 0 704,0 0-224,0 0-64,0 0-352,0 0-96,0 0-224,0 0-128,0 0-32,0 0-128,18 2-128,-1 1 32,4-3 96,7 2 64,4-2 32,14 2 64,5 1-32,5-3-32,14 0 96,5-3 0,18 3 160,4 0 96,10 0-192,7 0-32,9 3-128,15-1-32,-3 3 96,4 1 32,2-6 32,-9 2 0,3 3 128,3-3 160,-12-2-32,-10 0 31,8 3-159,-16-2 0,0-2-160,-18 1-64,-9 0 0,-15 0 32,-9 0 32,-11 0 32,-12 0-224,-5 0-64,-11 0-640,-5 0-223,-2-3-1985,-11 1-864,0 0 448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2:09:1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25454 12341 12032,'-17'-5'4575,"12"0"-2495,-8 2-2432,10 2 704,-2 1-1152,-4 0-256</inkml:trace>
  <inkml:trace contextRef="#ctx0" brushRef="#br0" timeOffset="1">25134 12265 10624,'-42'-4'3936,"71"8"-2112,-40-4-6624,5 11-1408</inkml:trace>
  <inkml:trace contextRef="#ctx0" brushRef="#br0" timeOffset="2">24659 11886 9216,'-2'2'3424,"-10"1"-1856,5 4-1280,2-1 800,-2-2-480,2 11-97,-4 4-223,-4-1-32,-1 0-160,-2-1-64,2-2 0,-2 1-32,1-2 64,0-1-96,3-3 0,0-3 32,3-2 64,3 0-32,0-1-32,1-1-64,1 0 32,2-1 32,2 1 64,0-3 96,2 5 64,7-1 96,0 2 32,1 2 192,1-1 32,4 5-224,3 6-64,3-2-160,4-3-32,-2-1-32,5 1 32,-5-3-768,2-3-352,-1-2-1791,-7-1-737,-4-3-864</inkml:trace>
  <inkml:trace contextRef="#ctx0" brushRef="#br0" timeOffset="3">24348 11856 10624,'0'-2'3936,"0"2"-2112,0 0-1633,0 0 801,0 0-192,0 0 0,3 4-448,-3 5-224,2 0-64,-2 6 0,4 5 32,-4 3 96,9 3 32,-4 7-96,2 0-96,-2 8 64,-7 0 0,4-4 32,-4-5 0,-1-4-224,0-4-64,-1-6-736,2-5-256,-1-6-576,3-2-191,9-10-2977,-1-15 992</inkml:trace>
  <inkml:trace contextRef="#ctx0" brushRef="#br0" timeOffset="4">23918 11764 8320,'-25'0'3168,"25"2"-1728,-3 1-1600,3 7 544,0-5 64,0 0 608,13 2-160,-5-2 191,11-10-607,-1 3 224,12-13-192,0-2-576,-3 1 96,2 2 96,-4 2 0,5-4 32,-6 4-192,-6 2 32,-3 0-64,-5 0-64,-20 3-64,0-1 96,-1 3 128,-7 3-64,-3 2 0,-2 2 32,-3 3 64,-3 13-384,-4-9-96,2 4 832,5 4 448,2 8-320,3 0-192,3 2-96,5-1-32,8 0-32,5-1 32,13 3-64,8-1 0,0-4-32,0-4 0,2-3 0,5-4 0,-2-2-64,8-3 32,1-4-576,-2-6-128,-3-2-768,0-7-256,-3-5-2463,-3-3-2209,-6-1 2176</inkml:trace>
  <inkml:trace contextRef="#ctx0" brushRef="#br0" timeOffset="5">26371 13258 13696,'0'14'5183,"0"-17"-2815,0 3-3040,0 0 640,0 0-608,0 0-480,0-7 224,-3 1-1215,-1-8 1183,2-3-2176,-1-4-2112,3 1 1472</inkml:trace>
  <inkml:trace contextRef="#ctx0" brushRef="#br0" timeOffset="6">26131 12871 11136,'-15'-8'4224,"9"3"-2305,0 5-2655,3 0 417,-1-7-2305,2 1-2880,-4-15 896</inkml:trace>
  <inkml:trace contextRef="#ctx0" brushRef="#br0" timeOffset="7">25854 12530 12544,'-23'-7'4735,"16"4"-2559,-17-2-4000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2:09:1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22936 12383 8320,'-7'-6'3168,"7"6"-1728,7 0-1536,-7 0 608,0 0-32,7-4 160</inkml:trace>
  <inkml:trace contextRef="#ctx0" brushRef="#br0" timeOffset="1">22953 12353 15264,'16'-20'512,"5"1"-128,2-3-224,7-3-128,6-1 63,-3-14 1,-5 5 32,-5 1 0,-2 1 64,-2 6 32,-9 3 32,1 4 0,-2 5-64,-4 5 32,2 2-288,-1 8 0,-1 8 0,2 7 32,-2 12-64,4 2 64,3 4-32,1-1-64,1-2 96,6 13 64,6-9 480,-5-1 224,0-4-1280,0-1-608,0-4-1663,0-4-609,-7-8-480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2:09:1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27271 15826 9728,'-6'0'3584,"0"-2"-1920,9 4-1728,-3-2 640,0 0-224,0 0 32,6 3-129,-1-1 1,5 8-160,2 0 0,9 10 32,6 0 0,3 0 0,2-2-64,-2-1-64,1-2-64,-5 2 32,1 1 96,3-4 32,-6-2 32,-3 4 0,-7-4-64,-1-2 32,-10 5 224,-9 0 224,-6 2 224,-4-4-256,-46 24 160,5 8-192,10-9-320,7-5-96,8-6-352,4-8-128,8-1-480,5-4-256,3-2-352,6-4-191,3-2-1825,6-4-1952,3-12 1728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00:21:40.590"/>
    </inkml:context>
    <inkml:brush xml:id="br0">
      <inkml:brushProperty name="width" value="0.175" units="cm"/>
      <inkml:brushProperty name="height" value="0.175" units="cm"/>
      <inkml:brushProperty name="color" value="#3165BB"/>
    </inkml:brush>
  </inkml:definitions>
  <inkml:traceGroup>
    <inkml:annotationXML>
      <emma:emma xmlns:emma="http://www.w3.org/2003/04/emma" version="1.0">
        <emma:interpretation id="{B2FF9A6A-D08F-4ED8-874A-091B82DABEE3}" emma:medium="tactile" emma:mode="ink">
          <msink:context xmlns:msink="http://schemas.microsoft.com/ink/2010/main" type="writingRegion" rotatedBoundingBox="24074,10733 26753,10757 26745,11604 24066,11579"/>
        </emma:interpretation>
      </emma:emma>
    </inkml:annotationXML>
    <inkml:traceGroup>
      <inkml:annotationXML>
        <emma:emma xmlns:emma="http://www.w3.org/2003/04/emma" version="1.0">
          <emma:interpretation id="{9134EA93-255E-4AA8-B0A7-9CED5B82721D}" emma:medium="tactile" emma:mode="ink">
            <msink:context xmlns:msink="http://schemas.microsoft.com/ink/2010/main" type="paragraph" rotatedBoundingBox="24074,10733 26753,10757 26745,11604 24066,11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31F2DF-F549-4019-919C-AF46E45488B5}" emma:medium="tactile" emma:mode="ink">
              <msink:context xmlns:msink="http://schemas.microsoft.com/ink/2010/main" type="line" rotatedBoundingBox="24074,10733 26753,10757 26745,11604 24066,11579"/>
            </emma:interpretation>
          </emma:emma>
        </inkml:annotationXML>
        <inkml:traceGroup>
          <inkml:annotationXML>
            <emma:emma xmlns:emma="http://www.w3.org/2003/04/emma" version="1.0">
              <emma:interpretation id="{587F615F-CDEE-453F-839C-A59065662CE0}" emma:medium="tactile" emma:mode="ink">
                <msink:context xmlns:msink="http://schemas.microsoft.com/ink/2010/main" type="inkWord" rotatedBoundingBox="24074,10733 26753,10757 26745,11604 24066,11579">
                  <msink:destinationLink direction="with" ref="{E7E65B41-9E0C-4626-9820-A94D5753F02E}"/>
                  <msink:destinationLink direction="with" ref="{5BE278C4-244C-49CC-80A1-D5EE8DE9925F}"/>
                  <msink:destinationLink direction="with" ref="{A98DABE1-5881-4634-A246-FEC1CDD4A339}"/>
                </msink:context>
              </emma:interpretation>
              <emma:one-of disjunction-type="recognition" id="oneOf0">
                <emma:interpretation id="interp0" emma:lang="en-CA" emma:confidence="0">
                  <emma:literal>sers</emma:literal>
                </emma:interpretation>
                <emma:interpretation id="interp1" emma:lang="en-CA" emma:confidence="0">
                  <emma:literal>sirs</emma:literal>
                </emma:interpretation>
                <emma:interpretation id="interp2" emma:lang="en-CA" emma:confidence="0">
                  <emma:literal>Sirs</emma:literal>
                </emma:interpretation>
                <emma:interpretation id="interp3" emma:lang="en-CA" emma:confidence="0">
                  <emma:literal>Gers</emma:literal>
                </emma:interpretation>
                <emma:interpretation id="interp4" emma:lang="en-CA" emma:confidence="0">
                  <emma:literal>sees</emma:literal>
                </emma:interpretation>
              </emma:one-of>
            </emma:emma>
          </inkml:annotationXML>
          <inkml:trace contextRef="#ctx0" brushRef="#br0">24419 11948 6144,'0'-18'2368,"0"18"-1280,-17-18-1056,17 18 640,0 0-416,0-18 576,0 18-448,-18-17 352,1 17-416,-1-17-96,1 17-128,-18-18-224,0 18 64,-18 0-192,18 18 160,0-1-96,0-17 96,0 17-224,17 1 192,-17 18-224,35-19 192,-17 0-64,17 19 128,0-2-64,17-16 64,18 17-160,0 0 160,0-17-320,18-1 256,-18 0-288,18 1 256,-1 0-256,-17-1 256,0 0 96,-17 1 64,17 0 160,-35-1-64,17 0 544,-17-17-352,-17 36 544,17-19-480,-35 0 64,17 19-224,-17-18 128,-17 16-192,-1-16 384,1 0-256,-1-1 96,0-17-192,18 17-544,0-17 192,0 0-1088,18 0 704,17-17-1824,-18 17 1376,18-17-1856,0-1 1664</inkml:trace>
          <inkml:trace contextRef="#ctx0" brushRef="#br0" timeOffset="936">24682 12263 3712,'18'0'1408,"-18"0"-768,52 0-416,-52-18 672,18 18-512,17-17 192,17-18 64,-17 0 64,0 17-352,0 1-128,-17-18-160,17 17-64,-18 1 32,1-18 96,-1 17-64,1 1 256,-1-1-192,-17 1 384,0 17-288,0-18 96,0 18-192,-17-18-64,-18 18-32,0 0-32,0 0 0,0 18 0,0 0-96,0-18 0,0 35 64,0 0 0,17 0 32,1 0 0,-1 17 0,1-17-96,-1 0 64,1 18 32,17-18 0,0 17 0,0 1 0,0-18 0,0 18 0,17-36 64,1 18-32,-1-17 64,1-1-64,17 1-32,0-18 32,17-18 96,-17 1-64,18-18 32,-18 17-32,17-34 32,1 16-64,17 1 64,-17 0 0,-18 0 32,17 0-64,-17-17-128,0 17 32,0 17 32,-17-17 0,17 18 0,-18-1 64,1 1 320,-1 34-128,1 1 0,-18 17-128,17 0-32,-17 0-256,18 0 96,-18 17-288,0 1 224,0-18-224,0 18 192,-18-1-192,18-34 192,0 17-288,0-18 288,0-17-384,0 0 320,0-17-448,0-1 384,0-17-224,0-17-32,0-1-64,0-17 320,-17 0 224,17 17 64,0 1 160,0-1 128,0 18-32,17 0 32,-17 0-96,18 18 32,-1-1-64,18 1 64,1 17-64,-1-18 64,0 18-192,0 0-96,0-18-320,0 18-96,0 0-384,0 0-160,0-17-800,17 17-704,-17 0 1056</inkml:trace>
          <inkml:trace contextRef="#ctx0" brushRef="#br0" timeOffset="1501">26329 11895 4224,'17'0'1568,"-17"0"-832,18 0-288,-18 0 480,0 0-256,0 0-32,0 0-256,0 0-64,0 0-192,0-17-32,0 17 256,-18 0-64,1-18-96,-18 18 0,17 0-128,-17 0 32,0 0 0,-18 18 32,18-1-160,0 1 32,0-1-64,18 1-64,-1 0 0,1 17 96,-1 17 0,18-17 96,0 0-96,18 0-64,-1-17 64,18-1 64,18 18-224,-18-17-32,18-1-160,-1 1 0,1-1 32,17-17 224,-18 18 64,1-1 64,-18-17 64,0 18-32,0-1 64,-18 1-64,1-1 480,-1 1-288,-17-1 320,0 19 192,-17-1 160,-18-18-96,0 1 32,0-1-448,-18 1-64,1-1-224,-36 1 0,1-1-256,16-17-128,1 18-544,-17-18-224,17 0 576,0 17-896,0 1-320,17-1-1216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2:09:1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28043 16314 8064,'0'0'3072,"0"0"-1664,0 2-1280,0-2 608,6 2-128,6 1 32,6-3-160,-3 0 32,3-3-288,-1-1 0,4-4 0,1 0 31,-1 1 1,0-16-64,4 4 32,-4-1-128,-7 2 0,-2 4-96,-9-2-96,-3 4 64,0 2 0,-7 2 96,-1 1 32,-5 2 96,-4 5 32,-1 3-32,-6 4-32,-9 11 32,0 1 32,4 5-32,1 0 32,1 3-64,6 1 64,4 15 0,4-4 32,13 0 0,3-1 64,8-3-320,30-1-64,-3-3-384,-3-10-224,2-12-672,5-7-287,3-4-2593</inkml:trace>
  <inkml:trace contextRef="#ctx0" brushRef="#br0" timeOffset="1">28430 16485 9728,'0'3'3584,"9"4"-1920,-4-38-1728,4 20 640,-3 6-160,7-5 159,5 8-31,2-8-32,1-1-256,-2 6-96,-2 1 32,-1 8-96,-2-8-64,-2 11-160,-3 8-64,0 0 96,-3 3 96,-6 1 160,-3 1 64,-2 3-320,-11 6-96,-5-1 32,0-4 64,-2-1 256,2-3 160,2-3-320,5-2-64,1-5 96,5 0 32,2-2 64,2-1 0,8-2 0,-2 0 64,7-1 32,10 0 32,7-2-64,1-2-32,3 0-32,0-2 0,1 4-64,1-4-64,-4-2-416,-7 4-1376,2-1-255,-5 1-2849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2:09:16.969"/>
    </inkml:context>
    <inkml:brush xml:id="br0">
      <inkml:brushProperty name="width" value="0.075" units="cm"/>
      <inkml:brushProperty name="height" value="0.075" units="cm"/>
    </inkml:brush>
  </inkml:definitions>
  <inkml:trace contextRef="#ctx0" brushRef="#br0">22506 15977 1792,'0'0'768,"0"0"-384,0-10-160,0 10 288,11 0-128,-11 0-64,0 0-160,10 0-128,-10 0 64,0-9 128,0 9-96,11 0 224,-11 0-224,0-10 384,0 10-288,10 0 512,-10 0-416,0-10 512,0 10-512,0 0 160,0 0-224,0 0-32,11-10-32,-11 10 32,0 0-128,0 0-64,0 0 64,0 0 64,0 0 64,0 0 320,0 0-320,0 0 352,0 0-352,0 0 160,0 0-224,-11 0 0,11 0-96,0 10-64,0-10 32,-10 10 32,10 0-32,-11-1 128,1 1-96,-1 0-32,11 0 0,-21 10-128,11-11 64,-1 11-128,-10 10 96,10-11 160,-10 1-32,0 0 192,11 9-160,-11 0-32,10 1-32,-10-11-32,0 11 0,10-1 0,-10-9 0,11 0-96,-11 0 64,0 8 32,0 2 64,10-1-96,-10 1 0,0 0 32,10-1 64,-10-9-32,11 9 64,-11 1-64,10-1-32,0-9-64,-9 10 32,-12-11 32,11 11 0,0-10 0,0 9 0,11 1 0,-11-1 0,10 1-224,-10-1-96,10 1 320,1-11 192,-11 0 0,21 1-32,-10 10-160,-1-11 0,1 11 0,-1-10 0,1-1 0,-1 1 0,1 0 0,-12-1 0,1 0 64,11-9-32,-1 10-32,1 0 32,-11-1-32,10 11 0,1-10 64,-12-1-96,12 11 0,-1-11 32,1 1 0,-11 0 0,0 9 0,0 1 0,0-10 0,-1-1 64,12 1-96,-1-10 0,1 9 96,-1-9 32,1 0-128,10-10-32,0 0-544,-11 10-160,11-20-1600,0 0-1888,11 0 1056</inkml:trace>
  <inkml:trace contextRef="#ctx0" brushRef="#br0" timeOffset="1">21422 17186 4864,'0'0'1824,"10"-10"-960,-10 10-736,0 0 416,0 0-128,0 0 64,0 0-128,0 10-32,0 0-192,11-10-32,-11 10 96,0 0 32,0 9 32,0-9-64,-11 10 32,11 0 0,0 9 32,-10-9-224,10 9 0,-11-9-32,11 10 64,-10-11-32,10 11-32,0-1 96,0-9-64,-11 0-32,11-10 32,0-1-32,0 1 0,0-1 0,0-9 0,11 10 64,-11-10-32,0 0-32,10 0 160,1 0 128,10 0-96,0 0 64,0-10 32,0 10 160,0-9-192,0-1 0,11 1-64,-1-1 32,1 0-128,-11 0-64,11 0 128,-11 10 128,0-10-224,0 0-32,-10 10-32,-1 0 0,11-9 0,-10 9 0,-1 0 0,-10 0 64,11-10-672,-1 10-224,-10 0-800,10 0-320,-10 0-1344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2:09:16.971"/>
    </inkml:context>
    <inkml:brush xml:id="br0">
      <inkml:brushProperty name="width" value="0.075" units="cm"/>
      <inkml:brushProperty name="height" value="0.075" units="cm"/>
    </inkml:brush>
  </inkml:definitions>
  <inkml:trace contextRef="#ctx0" brushRef="#br0">20369 18490 3584,'0'9'1408,"0"-18"-768,0 9-192,11 0 544,-11 9-128,10-9-32,-10 0-320,11 0-96,-1-9-224,1 9 0,10 0 32,-10 0-32,-1-10-32,1 1-96,10-1 32,-11 0-64,1 0 64,0 0-64,-1 0 64,1 1 0,-1-1 32,1 0-160,-1 0 32,-10-10 64,11 20 32,-11-9-32,0-1-64,0 0 96,0 10 0,0-10-32,-11 10 32,11 0-64,-10 0-32,-1 0 32,1 0 32,-1 0-32,1 0-32,-12 0-64,12 0 32,-11 10 32,0 0 0,10 0 0,0-1 0,-10 11-96,11-10 64,-1 10 32,11-1 0,-10-9 0,-1 10 0,11-1 0,0-9 0,0 9 0,0-9 0,11 10 0,-11-10 64,10 0-32,1-1-32,-1 1 32,11 0 32,1 0-32,-12 0 64,11-10 0,-10 10 32,10-10-64,0 0-64,0 0 32,-10 0 32,10 0-32,0 0 64,0-10-64,10 10 64,-10-10-640,-10 10-256,10-10-864,-10 10-384,10-10-608</inkml:trace>
  <inkml:trace contextRef="#ctx0" brushRef="#br0" timeOffset="1">20802 18716 4992,'0'0'1824,"0"0"-960,0 0-1024,10-10 1632,-10 10-576,0-10-192,0 0-192,11 1-320,-11-1-64,10 0 0,-10 0 64,12 0 32,-2 0-32,-10 1-32,0-1-32,10 10 0,-10-10 0,0 0 64,0 10 96,0 0 64,0-10-96,0 10-96,0 0 0,0 0-32,0 0-64,0 0 32,0 0-64,0 0 64,0 0-64,0 10-32,0 0 160,0 0 32,0 0 0,0 19-32,0-9-96,0-1-64,-10 11-64,10-10-32,0-1 64,0-9 64,0 10 0,0-10 64,10-1-64,-10 1-32,0 0-192,0-10-32,0 10-768,0-10-224,0 0-1184,0 0-1984,0-10 1024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14:47.712"/>
    </inkml:context>
    <inkml:brush xml:id="br0">
      <inkml:brushProperty name="width" value="0.175" units="cm"/>
      <inkml:brushProperty name="height" value="0.175" units="cm"/>
      <inkml:brushProperty name="color" value="#9966CC"/>
    </inkml:brush>
  </inkml:definitions>
  <inkml:trace contextRef="#ctx0" brushRef="#br0">23231 12768 6784,'-41'-8'2528,"45"8"-1344,-18-24-960,14 19 640,-3 2-160,3-1-32,3-4-448,2-1-128,0 4-128,22-6-32,0-1-96,-4 3 32,-6 1-96,20 1 0,32-1 128,12 8 96,-4-5 32,1 10-32,4-2-64,-13 6 32,-10 2 32,-8 1 0,-11 13-224,-8 13 0,-5-6 288,-8 3 192,-6 2-32,-4 0 32,-9-5 32,-14 20 160,-13-12-64,-8 1 32,-13-5-96,-11 5 32,-4-4-64,0-5 0,3-3-96,1-6 32,5-2-64,9-5 0,8-4-32,10-4 0,3-4-512,5 1-192,16-10-3104,6-4-416</inkml:trace>
  <inkml:trace contextRef="#ctx0" brushRef="#br0" timeOffset="1">23284 12691 11360,'10'0'256,"-5"0"-192,-5 0-64,0 0 32,-5 5-64,10-1-64,-5-4 64,0 0 64,0 0 64,0 0 32,4 3 64,-4-3 32,0 0-32,0 0-32,0 0-32,0 0 0,0 0-64,0 0-64,0 0 96,0 0 64,0 0 0,0 0 0,0 0-96,0 0 32,0 0-128,0 0 0,0 0 96,0 0 32,0 0-32,0 0-64,0 0-64,0 0 32,0 0 32,0 0 64,0 0-32,0 0-32,0 0-64,0 0 32,0 0 32,0 0 0,0 0 0,0 0 0,0 0 0,0 0 0,0 0 0,0 0 64,0 0-96,0 0-64,0 0 64,0 0 0,0 0 32,0 0 64,0 0-32,0 0-32,5 0 32,-5 0-32,0 0 0,0 0 0,0 0-96,0 0 0,5 5-32,-2 12 96,2 10-64,0 13-32,-5 1 0,5 4 96,-5 15 0,4 33 32,-8 1-288,8 7-128,0-12 480,2-8 256,-3-12-224,2 12 0,0-18 32,-5-22 64,0-7-288,0-2-96,3 3 384,3-1 160,-6-11-96,0-3-64,0-3-448,0-5-160,0-4-384,0-8-64,4-11-2688</inkml:trace>
  <inkml:trace contextRef="#ctx0" brushRef="#br0" timeOffset="2">23271 12701 5120,'0'-10'2016,"0"10"-1088,10 0-672,-10 0 512,0 0-32,0 0 32</inkml:trace>
  <inkml:trace contextRef="#ctx0" brushRef="#br0" timeOffset="3">23877 13529 6784,'-3'-12'2624,"3"-26"-1408,3 56-1280,-3-10 544,5-16-64,0-13 128,-5 4-96,4 5 64,14-4-288,0 0-64,6 0 32,-2 0-96,15-4 0,-10 4-32,0 4 32,10-2-128,0 8-64,-7-3 64,2 9 0,0 9-64,5 3 64,-5 4 32,-5 8 0,-3 12 0,-6 5 0,-9 6 128,-5-1 160,0 2-96,-8-4 64,-9 5-96,-2-9 0,6-8-96,1-7 32,-2-9 0,2 0 96,-3-4 32,3-4 96,3-8 32,2-23 95,-3 6-287,6-27-192,6 0 32,2-9 32,5-4 128,-4 8-224,14 6-96,1-3-63,3 19-33,8-2 0,-3 4 0,0 5-704,24 5-320,-6 1-2144</inkml:trace>
  <inkml:trace contextRef="#ctx0" brushRef="#br0" timeOffset="4">25275 13343 8960,'-6'-21'3328,"17"5"-1792,-22-4-1504,11 12 672,-3-4-96,-7 0 32,-3-1-160,-6 1 31,-3 0-287,-10 1-192,-5 5-64,0 3-128,-3 6-32,0 11 0,-6 10 129,4 12-129,6 20 0,0 5 0,14-4 128,7-5-32,11-7-32,-1 4 0,10-9 96,9-24-64,4 0 32,9-12 64,10-4 64,3-20-32,1-1-32,-4-2 96,0-22 0,-7 4-128,-1-3-32,-7 4 32,-4 3 0,-5 5 32,-2 8 0,-3 3 0,-8 9 64,5 3-96,-5 6 0,0 3-256,0 17-64,3 3 32,2 20 128,6 1 224,-3-1 160,6 4-192,12 1-32,7-10-96,-1 6 96,4-24-2400,10-9-992</inkml:trace>
  <inkml:trace contextRef="#ctx0" brushRef="#br0" timeOffset="5">26163 13229 7552,'-10'-12'2816,"7"9"-1536,-7-5-1152,4 8 672,-7-6-384,-9 3 0,-1 0-160,-4-2-96,3 5-64,2 0-160,-4 5-32,-3 7-32,-1 3 96,-7 10-64,-1 3-32,7 13 0,4 14 0,5 2 0,3-4 96,9 1-160,10-2 0,14 0 288,1-7 224,7-10-64,9-6-64,2-20 32,20-18 64,-2-7-192,4-8-64,-6-8 32,1-29 96,1 1 0,-5-9 0,-1 3-320,5-15-128,-9 4 64,1-4 64,-20-3 160,2-5 128,-11 8 256,-5 12 64,-8 8 128,0 4 32,-8 17-192,-2 8-97,7 7-159,-3 5-64,1 5-192,0 6-64,2 9-159,-2 17 31,0 18 0,1 26 32,-1 8 64,0 23 128,2-3-32,-2-3 32,0 3 128,0 9 32,1-14-32,4-11 32,0-8 0,0-8 32,0-13 0,0 5-160,0-29 32,0-5-224,0-1-96,4-6-448,-4-8-224,5-13-1696</inkml:trace>
  <inkml:trace contextRef="#ctx0" brushRef="#br0" timeOffset="6">26134 12941 8960,'0'-3'3328,"6"3"-1792,4-3-1728,-10 3 544,13 0-160,4-5 96,11 5-128,4-4-32,4-1-64,9 5-64,6 0 32,5 0-192,-3 0 32,6 0-1568,5 0-608,-8 0-1248</inkml:trace>
  <inkml:trace contextRef="#ctx0" brushRef="#br0" timeOffset="7">26740 13202 7808,'-64'-17'2880,"64"17"-1536,21 0-1344,-21 0 512</inkml:trace>
  <inkml:trace contextRef="#ctx0" brushRef="#br0" timeOffset="8">26694 13189 12960,'10'5'224,"-1"22"-128,-1-2 128,-3 19 160,0 16-192,0-2-96,-1-6-64,1-4 32,3-10 96,2-6 64,4-9-192,-1-2 0,6-9-608,3-4-256,6-8-2592,8-12-1600,-8-4 2144</inkml:trace>
  <inkml:trace contextRef="#ctx0" brushRef="#br0" timeOffset="9">26856 12705 11392,'-20'-6'4288,"20"6"-2305,0 0-2239,0 0 672,0 6-352,0-6-64,0 0-128,0 0 0,10 10 64,-10-10-736,17 34-2751,20 30-2177</inkml:trace>
  <inkml:trace contextRef="#ctx0" brushRef="#br0" timeOffset="10">27636 12996 7808,'-3'-13'2976,"3"6"-1600,-10-2-1056,10 9 736,-4 0-640,-6 0-160,-3 4-224,0 1-64,-25 6 32,3 5-96,-7 8 0,1 6-32,15-10 0,2 0 96,-8 8 0,-13 16-64,4 2 64,5 6 32,8 4 0,15 9 128,18-16 64,3-9-224,11 4-128,13-10 224,13-11 96,15-11 64,4-4 32,8-11-128,15-14-32,4-20-32,-5 1 32,4-12 0,-2 2 96,-11 2-160,-9 4-96,-13-8 32,-9-4 0,-14 3 96,-16 8 32,0 9 32,-16 4 64,-6 8-96,-20 3 0,-6 8-192,-6 9-64,-2 9-96,3 8 64,0 6-32,2 6 0,3-1 32,5 8 64,9 6-32,12 4 128,6 8 64,14 2 64,12 1 32,6-4 0,19-8 64,0-10 32,-1-6-96,10-10-96,6-9-928,12-14-448,10-13-2464</inkml:trace>
  <inkml:trace contextRef="#ctx0" brushRef="#br0" timeOffset="11">28880 12428 8320,'26'-12'3168,"-26"-16"-1728,14 8-1408,-4 14 672,4 4-320,10-2 32,2-4-128,10 3 0,-4 1-160,-4 1 64,22 10 96,0 1-160,-5 9 0,-8 3-64,-10-4-64,-4-4 32,-9 9-32,0-6 0,-10 10 0,-14 16 64,-8 3 96,-4 4-64,-2 10 0,6-6-33,-9 5-63,14-6 32,-1-9 32,6-2-447,30 12-4321</inkml:trace>
  <inkml:trace contextRef="#ctx0" brushRef="#br0" timeOffset="12">29233 13452 13056,'-11'0'4927,"22"57"-2687,-5-16-2528,4-25 736,-10 7-544,20 11 0,-4-11-672,2 11-288,12-10 544,4 10-2655,13-21-1089</inkml:trace>
  <inkml:trace contextRef="#ctx0" brushRef="#br0" timeOffset="13">19570 15253 5376,'-4'-4'2016,"-1"8"-1088,5-4-448,0 0 640,0 0-256,0 0-32,0-4-352,0 0-128,0-4-192,0-4-64,5-8 96,-1-6-96,6 0 0,-2-3-192,6-8-64,4-3 256,0-9 224,6-3-288,6-1-64,8-3 64,-1 3 32,3 0-96,0-15-32,7 2 32,-1 2 0,13 4 32,5-14 64,-1 2-96,0 2-64,6 7-32,0-3 96,-2 9 0,-3-4 32,0 0 0,-5 6 64,13 6-96,2 4 0,-7 5 32,2-1 0,4 6 0,5 2 0,-4-9 0,-7-1 0,5 6 0,2 5 0,4 0-96,-6 8 0,1 3 128,4 0 32,0 1-96,-8 6-32,-5-4 96,-5 7 96,-9-2-32,-1 5 0,-7 0-192,-6 0 0,-4 4 32,4-1 96,-4 2 0,6 3-448,-11 0-256,-1 0-2752</inkml:trace>
  <inkml:trace contextRef="#ctx0" brushRef="#br0" timeOffset="14">21960 13145 6144,'-8'-28'2272,"8"23"-1216,-5 1-1248,-4-4 1632,-1 0-224,10 8-160,0-7-576,0-2-160,5 18-160,0-6-96,-1 1-96,6 1-64,3-2-32,9 9 96,-3-4 128,18 1 192,3-1-384,11 0-128,-1-1 96,-10-2 32,1 4 0,1-3 64,-7 3 96,-3-1 96,-3 0-128,-7 1-32,-4-1 0,-4 4 64,-1-4-32,-3-1 64,-6 2-64,0-1 64,-4 1 224,0 2 160,-4 1-32,-5 0 0,-9 4-416,-1 2-96,-3-3 96,-10 10 96,0 7-32,0-4-64,5-4 0,4 1 32,4-1-192,1-7-32,4-6-640,1 6-224,0-5-1920,4 0-2016,-1-4 1472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34:52.446"/>
    </inkml:context>
    <inkml:brush xml:id="br0">
      <inkml:brushProperty name="width" value="0.10583" units="cm"/>
      <inkml:brushProperty name="height" value="0.10583" units="cm"/>
      <inkml:brushProperty name="color" value="#3165BB"/>
    </inkml:brush>
  </inkml:definitions>
  <inkml:traceGroup>
    <inkml:annotationXML>
      <emma:emma xmlns:emma="http://www.w3.org/2003/04/emma" version="1.0">
        <emma:interpretation id="{2B2D5532-9DB9-4B31-87B8-732AA9695CC1}" emma:medium="tactile" emma:mode="ink">
          <msink:context xmlns:msink="http://schemas.microsoft.com/ink/2010/main" type="inkDrawing" rotatedBoundingBox="10057,14798 17963,15249 17800,18090 9895,17639" hotPoints="18427,17089 13433,17880 8458,16972 13453,16182" semanticType="enclosure" shapeName="Ellipse">
            <msink:destinationLink direction="with" ref="{ED802D67-BA65-43CD-A9BD-3CFA3BFBABD0}"/>
          </msink:context>
        </emma:interpretation>
      </emma:emma>
    </inkml:annotationXML>
    <inkml:trace contextRef="#ctx0" brushRef="#br0">7707 11759 6272,'-12'-13'96,"-13"1"192,1-1 128,11 1 0,-12 0 0,1 12-160,-2-13 0,-23 13-160,0-12 0,11 12 96,-12 0 32,1-13 96,-13 13-96,13 0-64,-13 0-64,12-12 0,-12 12 64,0 0 128,-12-12 0,12 12 64,0 0 0,-12 0 32,12-13-288,0 13-32,-12 0-64,12 13 0,0-13-96,12 12 0,-12-12-96,0 12 32,0 1-64,12 12 64,1-1 96,0 1 32,-13 0-64,0 12 64,12-12 32,0 0 64,13 24-96,0-12 0,-13 13-32,1-13 0,12 0 0,-1 25 0,14-12 64,-14-13 0,14 13 0,12-1 64,-14-12-96,14 25 0,-12-12 32,11-1 64,0 1-96,1 24 0,12-24 32,-12 12 0,12-25 0,0 13 0,0-1 64,12 1 32,0 12-32,1-13-64,0-12 32,11 1 32,14 11-32,-2-12 64,2 13 0,-14-13 32,14-12 0,12 12 0,-1-12-64,-12-13 32,13 13-64,-1-13 64,0 1-64,13-1 64,0 0-64,-12 1 64,12-1 0,0-12 32,-12 13-64,12-13-64,-13 12 32,26-12 32,-13 13-32,0-13 64,-13 0-64,26 0-32,-1 0 96,-25 0 0,13 0-32,0-13 32,0 13-64,0 0 64,13 0 0,11-12 32,-12 12-160,0-13 32,-12 13 0,0-12 64,13 12-32,0-13-32,-13 13 32,24-12-32,0 12 0,-11-12 64,-13-1-32,25 1 64,-13 12-64,0-13 64,13-11-64,-12 11-32,-1 13 32,12-24-32,2 11-96,-14 13 64,25-12 96,-12-1 32,-1 13-32,14-12-64,-2 12 32,-11 0 32,12 0-32,-12 0-32,0 0 32,-1 0-32,2 0 0,-2 12 64,0 1-96,2-13 0,-2 12 96,1 1 32,12-1 32,-12 0 0,12 1-160,0-13-32,-12 12 32,-1-12 0,14 0 32,-26 12 64,25-12-32,-12 13 64,-1-13-128,14 12 0,-14 1 32,-12-13 0,26 12 64,-14 0 96,2-12 64,-2 13 96,13-13-96,-12 0 32,12 0-96,-12-13 64,-1 13-128,1-12 0,0 0-32,-1-1-64,2-12 32,-2 1 32,-12-1-32,-12 0-32,0 0 32,12 1-32,-24 11 63,12-12 33,-12 1-32,-13-1-64,0-12 96,1 0 64,-14-1 0,-12 1 0,1 0 32,0 12 96,-13-12-64,0 0-64,-13 0-160,0 0 0,1-1 0,0 1 0,-13 0 64,0-13 32,-12 1-128,0-1-32,-1 13-128,2-12 32,-2 11 32,-24-24-32,0 13 128,0-1 0,-12 13-64,-12-12 0,11 24 128,-24 0 96,25-12-32,-1 12 0,-12 0 32,13 13 0,0-13-160,0 0 32,-1 13 0,1 0 0,-1 12-96,1-13 64,0 1-32,-13 12 0,12-13 0,-11 13 0,-1-12 64,0 12 0,1 0 0,-1 0 0,12-12 0,-11 12 64,12 0-96,0 0 0,-1 0 32,-12 0 64,13 0-96,0 12-64,-1-12 64,-12 0 0,13 12-64,-12-12 0,-2 0-32,2 0 96,12 0 0,-13 0 96,12 0-32,1-12-32,-12 12 32,11-12-32,0 12 0,1 0 0,-12 0-96,12 0 0,-1 0 128,13 0 32,-25 0-96,13-13-32,0 13 32,-13 0 64,0 0 128,13-12 64,-13-1 32,0 1 64,1 12-96,-14-12-64,14-1-224,-1 13-96,-12-12-864,0 24-351,0-12-1761,-13 13-736,13-1 480</inkml:trace>
    <inkml:trace contextRef="#ctx0" brushRef="#br0" timeOffset="-3406">7832 11821 1792,'0'0'704,"0"0"-384,0 0-384,0 0 1536,0-12-352,0 12-224,0-13-224,0 13-288,0-12-64,0-1-128,0-11-32,0 11-96,0-11-64,0-1 32,13 0-128,-13 0 64,12-12 32,-12-13 64,13 13-96,-1 0-64,0 0 64,13 0 0,-12-13 32,-1 1 0,13 11 64,-13 1 32,0 0-128,1 0-32,-1 0 32,1-13 64,-1 13 0,13 0 64,-13 0-128,1 12 0,-13 0 32,24 0 0,-11 1 0,-1 11 64,1 1-32,-1-1-32,-12 1 32,0 12-32,12-12-288,-12 12-128,0 0-416,0-13-1472,0 13-32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34:49.862"/>
    </inkml:context>
    <inkml:brush xml:id="br0">
      <inkml:brushProperty name="width" value="0.10583" units="cm"/>
      <inkml:brushProperty name="height" value="0.10583" units="cm"/>
      <inkml:brushProperty name="color" value="#3165BB"/>
    </inkml:brush>
  </inkml:definitions>
  <inkml:traceGroup>
    <inkml:annotationXML>
      <emma:emma xmlns:emma="http://www.w3.org/2003/04/emma" version="1.0">
        <emma:interpretation id="{ED802D67-BA65-43CD-A9BD-3CFA3BFBABD0}" emma:medium="tactile" emma:mode="ink">
          <msink:context xmlns:msink="http://schemas.microsoft.com/ink/2010/main" type="inkDrawing" rotatedBoundingBox="12397,15087 12802,14794 12991,15055 12586,15348" semanticType="callout" shapeName="Other">
            <msink:sourceLink direction="with" ref="{2B2D5532-9DB9-4B31-87B8-732AA9695CC1}"/>
          </msink:context>
        </emma:interpretation>
      </emma:emma>
    </inkml:annotationXML>
    <inkml:trace contextRef="#ctx0" brushRef="#br0">7806 10953 5280,'0'0'576,"12"-13"-160,0 1-96,-12 0-128,25-1 32,0 1-64,0-13 0,0 13-96,-1-13 32,1 12 64,0-24-64,0 12-64,-1 1 128,1-1 32,0 0-64,0 13-96,-13-1-96,1 1 32,-1 0 160,0 12 352,-12 0 96,13 0-64,-13 24 0,0 1-160,-13 0-192,13-13-96,0 13-128,-12 0 32,12-13-32,0 13 0,0-13 64,0 1 64,0 24-32,-12-25-32,24 26-64,-12-14-160,12 1-1024,1 0-320,-1-13-960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34:49.499"/>
    </inkml:context>
    <inkml:brush xml:id="br0">
      <inkml:brushProperty name="width" value="0.10583" units="cm"/>
      <inkml:brushProperty name="height" value="0.10583" units="cm"/>
      <inkml:brushProperty name="color" value="#3165BB"/>
    </inkml:brush>
  </inkml:definitions>
  <inkml:traceGroup>
    <inkml:annotationXML>
      <emma:emma xmlns:emma="http://www.w3.org/2003/04/emma" version="1.0">
        <emma:interpretation id="{44D5CFE2-71FE-433F-A7F2-58701E74D746}" emma:medium="tactile" emma:mode="ink">
          <msink:context xmlns:msink="http://schemas.microsoft.com/ink/2010/main" type="inkDrawing" rotatedBoundingBox="12415,15141 12415,15215 12400,15215 12400,15141" shapeName="Other"/>
        </emma:interpretation>
      </emma:emma>
    </inkml:annotationXML>
    <inkml:trace contextRef="#ctx0" brushRef="#br0">7794 11040 2560,'0'0'960,"0"-49"-512,0 24-320,0 25 320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35:23.024"/>
    </inkml:context>
    <inkml:brush xml:id="br0">
      <inkml:brushProperty name="width" value="0.10583" units="cm"/>
      <inkml:brushProperty name="height" value="0.10583" units="cm"/>
      <inkml:brushProperty name="color" value="#3165BB"/>
    </inkml:brush>
  </inkml:definitions>
  <inkml:traceGroup>
    <inkml:annotationXML>
      <emma:emma xmlns:emma="http://www.w3.org/2003/04/emma" version="1.0">
        <emma:interpretation id="{70445F8B-887B-43B3-8A6B-FC0171BC6B68}" emma:medium="tactile" emma:mode="ink">
          <msink:context xmlns:msink="http://schemas.microsoft.com/ink/2010/main" type="writingRegion" rotatedBoundingBox="24519,15066 31233,15063 31234,17630 24520,17632"/>
        </emma:interpretation>
      </emma:emma>
    </inkml:annotationXML>
    <inkml:traceGroup>
      <inkml:annotationXML>
        <emma:emma xmlns:emma="http://www.w3.org/2003/04/emma" version="1.0">
          <emma:interpretation id="{3F41D2C6-4571-4A0A-9FE2-A73C62532599}" emma:medium="tactile" emma:mode="ink">
            <msink:context xmlns:msink="http://schemas.microsoft.com/ink/2010/main" type="paragraph" rotatedBoundingBox="24829,15065 29997,15098 29993,15764 24824,15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0AADDF-1694-4B3F-91FB-222A9A061313}" emma:medium="tactile" emma:mode="ink">
              <msink:context xmlns:msink="http://schemas.microsoft.com/ink/2010/main" type="line" rotatedBoundingBox="24829,15065 29997,15098 29993,15764 24824,15732"/>
            </emma:interpretation>
          </emma:emma>
        </inkml:annotationXML>
        <inkml:traceGroup>
          <inkml:annotationXML>
            <emma:emma xmlns:emma="http://www.w3.org/2003/04/emma" version="1.0">
              <emma:interpretation id="{54EC8F69-C018-41B5-8C5A-BFEBF783C601}" emma:medium="tactile" emma:mode="ink">
                <msink:context xmlns:msink="http://schemas.microsoft.com/ink/2010/main" type="inkWord" rotatedBoundingBox="24829,15065 29997,15098 29993,15764 24824,15732"/>
              </emma:interpretation>
              <emma:one-of disjunction-type="recognition" id="oneOf0">
                <emma:interpretation id="interp0" emma:lang="en-CA" emma:confidence="1">
                  <emma:literal>in</emma:literal>
                </emma:interpretation>
                <emma:interpretation id="interp1" emma:lang="en-CA" emma:confidence="0">
                  <emma:literal>on</emma:literal>
                </emma:interpretation>
                <emma:interpretation id="interp2" emma:lang="en-CA" emma:confidence="0">
                  <emma:literal>an</emma:literal>
                </emma:interpretation>
                <emma:interpretation id="interp3" emma:lang="en-CA" emma:confidence="0">
                  <emma:literal>cn</emma:literal>
                </emma:interpretation>
                <emma:interpretation id="interp4" emma:lang="en-CA" emma:confidence="0">
                  <emma:literal>'n</emma:literal>
                </emma:interpretation>
              </emma:one-of>
            </emma:emma>
          </inkml:annotationXML>
          <inkml:trace contextRef="#ctx0" brushRef="#br0">11957 10891 2816,'0'0'1056,"0"0"-576,0 0 128,0 0 576,0 0-352,0 0-160,0 0-192,0 0-64,-12 0-96,12 0 32,0 0-128,0 0 32,-12 13 32,12-1-128,0 0-96,0 0 96,0 1 192,0 12-64,12-13-128,0 13-96,-12-12-32,13-1-32,-1 0 64,1 13-32,-1-12-32,-12-1 32,12 0-32,1 0 0,-1 1 0,0 12 256,-12-13-32,25 13 0,-12 0-32,-1-13-32,0 0-96,1 0 32,-1 1-128,13 0 0,0-1 32,0 0 64,-13 0-32,13-12 64,-1 13-64,-11 0 64,-1-13 0,13 12 96,-13-12-96,13 12 0,-12-12-32,11 12-64,1-12 32,12 13-32,-12-13 0,12 0 64,-12 0-32,0 13-32,0-13 96,-1 0 64,1 0-64,0 0 0,12 0-32,0 0-64,-12 0 32,0 0-32,0 0 0,-1 0 64,1 0-96,0 0 0,12 0 32,0 0 64,1-13 32,-1 13 32,0 0 0,0 0 0,-12-13-160,12 13 32,13 0 0,-13-12 64,0 12-32,0 0-32,0-12 32,0 12-32,1-12 0,11 12 0,1 0 0,-13 0 64,0-13-32,0 13-32,0 0 32,1 0 32,-1 0-32,0 0-32,0 0-64,-12 0 32,0 0 32,-1 13 64,1-13 32,0 12 32,-13 0-64,13-12-64,-12 12 32,11 1-32,-11 0 0,11 11 64,1-12-32,-12 14 64,11-14-64,-11 0-32,-1 0 32,-12-12-32,13 13 0,-13 0 64,12-13-32,-12 12 64,0 0-128,0-12 0,0 0 32,12 12 0,-12-12 0,0 0 64,0 0 32,0 0 96,0 0-96,0 0 0,0 0 32,0 0 0,0 0-1,0 0 1,0 0 0,0 0 0,0 0-64,13-12-64,-13 12 32,12-12-32,-12 0 0,13-1 0,-13 0 0,12-11 0,0 12 0,1-1 0,-1 0 0,-12 1 0,25 0-96,0 0 64,-1-1-32,1 0 0,-12 1 64,11 12 64,-11-12-32,12 0-32,-13-1 32,0 13-32,13-13 0,-12 13 64,-1-12-96,13 12 0,12-12-32,-12 12-64,-1 0 96,1-12 64,0-1 0,0 13-32,0-13 32,-1 13-32,-11 0-96,36-12 64,-12 12 96,1 0-32,-1-12-32,-13 12-64,13 0-32,-12 0 64,12 0 64,0 0 0,1 0 64,-1 12-128,0-12-64,0 0 64,-12 12 64,24-12 0,-11 13-32,-1-13-64,0 0 32,0 0 32,0 13 64,-12-13-96,12 0 0,13 0 32,-13 0 0,0 0 0,0 12 0,0-12 0,1 0 0,11 0 0,-12 0 0,13 12 0,-13-12 0,0 0 0,0 0 64,13 0-32,0 0-32,-13 0-64,12 0 32,-12 0 32,1 0 64,-1 0-32,0 0-32,12 0 32,-11 0-32,-1 0 0,12 0 64,-24 0-32,12 0-32,1 0 32,11 0-32,-12-12 128,0 12 64,13 0-64,-13 0-32,-12-12 32,0-1 0,-1 13-160,1-13 32,0 1 64,0 12 96,-13-24 128,13 11-192,-25 1-128,25-1 0,-25 1 0,0 0-416,0-1-160,0 1-1087,-13-1-513,1-11-1952</inkml:trace>
        </inkml:traceGroup>
      </inkml:traceGroup>
    </inkml:traceGroup>
    <inkml:traceGroup>
      <inkml:annotationXML>
        <emma:emma xmlns:emma="http://www.w3.org/2003/04/emma" version="1.0">
          <emma:interpretation id="{AF01AB86-20D6-4B25-9C5D-1A693F203907}" emma:medium="tactile" emma:mode="ink">
            <msink:context xmlns:msink="http://schemas.microsoft.com/ink/2010/main" type="paragraph" rotatedBoundingBox="24519,15873 31233,15870 31234,17630 24520,17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5730DB-8D7C-4E42-A64C-C48E6C2062D2}" emma:medium="tactile" emma:mode="ink">
              <msink:context xmlns:msink="http://schemas.microsoft.com/ink/2010/main" type="line" rotatedBoundingBox="24519,15873 31233,15870 31234,17630 24520,17632"/>
            </emma:interpretation>
          </emma:emma>
        </inkml:annotationXML>
        <inkml:traceGroup>
          <inkml:annotationXML>
            <emma:emma xmlns:emma="http://www.w3.org/2003/04/emma" version="1.0">
              <emma:interpretation id="{91DEADF4-BDCC-4DE6-B7F9-6FFD0F3196D6}" emma:medium="tactile" emma:mode="ink">
                <msink:context xmlns:msink="http://schemas.microsoft.com/ink/2010/main" type="inkWord" rotatedBoundingBox="24519,15873 31233,15870 31234,17630 24520,17632"/>
              </emma:interpretation>
              <emma:one-of disjunction-type="recognition" id="oneOf1">
                <emma:interpretation id="interp5" emma:lang="en-CA" emma:confidence="0.5">
                  <emma:literal>Martingale!</emma:literal>
                </emma:interpretation>
                <emma:interpretation id="interp6" emma:lang="en-CA" emma:confidence="1">
                  <emma:literal>Martingale !</emma:literal>
                </emma:interpretation>
                <emma:interpretation id="interp7" emma:lang="en-CA" emma:confidence="0">
                  <emma:literal>Martingales !</emma:literal>
                </emma:interpretation>
                <emma:interpretation id="interp8" emma:lang="en-CA" emma:confidence="0">
                  <emma:literal>martingale !</emma:literal>
                </emma:interpretation>
                <emma:interpretation id="interp9" emma:lang="en-CA" emma:confidence="0">
                  <emma:literal>Martingale's !</emma:literal>
                </emma:interpretation>
              </emma:one-of>
            </emma:emma>
          </inkml:annotationXML>
          <inkml:trace contextRef="#ctx0" brushRef="#br0" timeOffset="7981">11711 12068 3072,'-13'12'1120,"13"-12"-576,0 0-640,0 0 192,0 0-96,0 0 608,0 0 320,0 0 160,0 0 160,-12 0-576,12 0-128,-13 0-352,13 13-128,0-13 32,-12 13-128,12-13 0,0 12 32,0 12 0,0-11 0,0 12 0,0 12 64,0 0 96,12 0 64,-24 0 96,24 13-96,-12 0-64,13 12-160,-13-13 0,12 13 64,-12 12 96,0-24-64,0-1-64,13 1 0,-13-13-32,0-12 0,0-1 0,0-11-288,0 0-64,0-13-160,0 0-96,-13 0 128,1-26 128,-1-10-32,1-2 32,12 1-256,-12 0-64,12-25 192,-13 12 128,13 1 128,0 12 96,-12-1 128,12-11 64,0 12 352,0-1 96,0 2-32,0-2 32,0 14-96,0-14 64,0 14-64,0-1 0,0 12-32,0 1 64,0 0-160,0-1-96,0 1-192,0 12 0,0 0 0,0-13 64,0 13-32,0 0 64,0 0-64,12 0-32,1 13 32,-1-1 32,13 1-32,0 11 64,-13 1 0,13 12 96,-13-12-32,0 12 0,1-12-192,12 0 32,-13 12 64,13-12 32,-13 12-32,1-12-64,11 12 32,1-24-32,0 11 0,0-24 64,-13 12-32,13-12-32,-13 0 32,1 0-32,-1-12 0,0 0 64,13-13-192,-12 12 32,-1-11-128,0-14 0,1 14-32,-1-14 0,1 2 64,-13-2 128,12 14 96,0-2 64,-12 2-32,13-1 96,-13 13 32,0-1 0,0 13 32,0-12-192,0 0-32,0 12 0,0-13 64,0 13-96,0-12 0,0 12 32,0 0 64,0-13 160,0 13 128,0 0-128,0 0 32,0 0-160,0 0-64,0 13-160,-13-1 0,13 1 192,0 11 128,0 1-32,0 12 0,0 1-192,0-2-32,13 2 96,-13 12 96,12-1-32,1 13 0,-1-13-96,0 13-96,1-12 64,-1 0 64,0-1 0,1-12 64,-13 1-64,12-14 64,-12 1-288,13-12-96,-13 11-544,12-12-288,-12-12-544,0 13-224,0 0-544,12-13-448,-12 0 1344</inkml:trace>
          <inkml:trace contextRef="#ctx0" brushRef="#br0" timeOffset="8984">12924 12651 4992,'0'0'1920,"0"-13"-1024,0 13-832,0 0 448,0 0-256,0 0-64,0-12-96,0 12-96,0-12 576,-12-1-320,12-12 256,-13 1-96,1 11 0,0 1-96,-1-13 32,-11 13-192,-1-1-96,0 1-32,0 12-32,13-13 0,-13 13 0,0 0 0,13 0 0,-13 0-160,0 13 32,13-13 0,-13 25-32,13-1 256,-13 1 96,0 0-192,13 12 32,-1-12-32,1 24 0,0-11 0,12 11 0,0-12-96,0 1 64,24-1-32,-11 12-64,-1-24 160,1 25 32,-1-26 64,0 1 0,1 0-224,12-13-64,-13-24-32,13 0 64,-13-1-96,13-12 64,0 1 32,-1 11-32,1-24 128,0 0 0,0 0-64,-13 0 64,1-1-128,-1 14 32,0-14-160,1 14 32,-1-14-96,-12 14 64,0-13 224,12 12 96,-12 12 160,0-11 192,0 11 128,0 13-192,0-12-96,0-1-224,0 26 0,0-13 0,0 0 0,0 25 0,0-13 0,0 13 64,0-13 32,0 13 96,0 0 32,13-1-32,-13 14 32,0-1 0,12 0 32,-12-12-64,13 0-32,-1-1-32,0 1 64,1-13-32,24 13 0,-12-12-192,0-13 32,12 12-352,-12-12-160,-1-12-256,1-1-64,12 1-608,-12-25-288,12 12-704</inkml:trace>
          <inkml:trace contextRef="#ctx0" brushRef="#br0" timeOffset="9616">13420 12403 7296,'-12'13'2816,"12"-13"-1536,0 0-1440,0 0 544,0 0-352,0 0-32,12 12-64,-12-12 0,0 13 64,13 11-96,-1 1 64,-12 12 32,13 0 0,-13 13 0,12 0 0,-12 12 0,12-13 0,1-12 0,-13 0 0,0 1 64,12-14 96,-12-11-128,0-1-32,0 1-64,0-1-64,0 0 0,0-12 96,0-12 64,-12 12 128,12-12-64,0-1-64,-13 1-96,13-25-96,-12-1-64,12 1 128,0 0 32,0 12 64,12-24 0,-12 24 64,13-25 96,-13 26 128,12-1 64,13 0-96,-13 0 0,13 13-96,0 0 0,0-13-96,-12 12 32,11 1-288,-11 12-32,11-12-224,-11-1-64,-1 13-352,1 0-96,-13 0-480,12 0-192,0 0-640</inkml:trace>
          <inkml:trace contextRef="#ctx0" brushRef="#br0" timeOffset="10816">13755 12452 6656,'0'12'2464,"0"-12"-1344,12 0-1312,-12 0 448,0 0-160,13-12 96,11 12-96,1 0-64,0-12 0,0 12-32,0 0 0,-1-13 0,1 13 0,0-12 0,-13 12 64,26 0-96,-14 0 0,13-13-320,-12 13-160,0-12-448,0 12-128,0-12 0,-13 12-32,0 0 544,1 0 384,-1-13 288,1 13 352,-13 0 160,0 0 352,12 0 96,-12 0-352,0 0-96,0 0-352,0 0 128,0 0 32,0 0-64,0 0 32,0 0-96,0 0 0,0 13-32,12-13 0,-12 12 128,0 0 160,0 1-160,13-1 32,-13 1-192,0 24 32,12-12-32,-12-1 96,0 13-96,12-12 32,1 0-96,-13 13 0,25-14-32,-13-11 64,13 36-160,0-24-32,-13 12 64,13-12-32,-12-12-32,-1-1-192,0 0-128,1 1-384,-1-1-192,1-12-32,-1 12 0,-12-12-320,12 0-96,1 0-608,-13-24-1344,12-13 800</inkml:trace>
          <inkml:trace contextRef="#ctx0" brushRef="#br0" timeOffset="10146">13941 12080 7040,'0'0'2624,"0"0"-1408,0 0-1152,0 0 544,0 0-320,0 0-32,0 0 0,0 0 0,0 0-128,0 12-160,0 1 0,0-13 32,0 12 0,0 13 0,0-1 64,0 14 96,0 12 64,12-14-384,-12 26-128,0 0 192,0 0 128,13 0 0,-13 0 64,0 0-64,12-12 64,-12 0 64,0-1 64,13-24-192,-13-1 0,12 2-256,-12-14-96,0 0-448,0 0-224,0-12-416,0-12-160,0 0-1056</inkml:trace>
          <inkml:trace contextRef="#ctx0" brushRef="#br0" timeOffset="11081">14238 12142 8832,'0'25'3328,"0"-25"-1792,0 24-1728,0-24 544,0 0-384,0 0-32,0 0-320,0 0-96,0 0 256,0 0-448,25 0-96,-25 0-960,0 0-416</inkml:trace>
          <inkml:trace contextRef="#ctx0" brushRef="#br0" timeOffset="11465">13483 12205 7040,'12'0'2720,"-12"0"-1472,25 0-1248,-13 0 512,13 0-288,0 0-64,12 0-160,-12 0 0,12 0 0,0 0-96,13-13 64,-1 13-256,1 0-64,-1 0-448,14 13-128,-1-13-736,-13 12-1472,13-12 544</inkml:trace>
          <inkml:trace contextRef="#ctx0" brushRef="#br0" timeOffset="12233">14746 12204 6656,'0'12'2464,"0"-12"-1344,0 0-1184,0 0 544,0 12-352,0-12 64,12 26-32,-12 10-96,0 2 128,0-14 96,0 14-96,0 12 64,0-1-160,0-12 0,0 0-32,0-12 32,0 0-64,0-13-32,0 13 32,0-13 32,0 0-32,0-12 64,0 13-64,0-13 64,0 0-64,0 0-32,12 0 32,-12-13-32,0-11 0,13-1 64,-13 0-96,12-12 0,1 12 32,-1-11 0,0 10-96,-12 2 64,25-14 96,0 14 32,-13 12-128,13-14-96,0 14 32,-13 12 64,13 12 32,-13-12 64,1 0 96,-1 13 64,1 0-96,-1-1-32,0 0 96,1 13 32,-1 0-32,-12-1 32,13 14-128,-1-1-64,-12-12-96,12-1-32,1 1 64,-1 0 64,1-1 0,-1 2 64,13-2-224,-13 1 32,13-12-256,-13-1-32,1 0-416,11 0-192,-11-12-480,-1 0-128,1-12-1120</inkml:trace>
          <inkml:trace contextRef="#ctx0" brushRef="#br0" timeOffset="13234">15736 12477 7168,'0'0'2720,"13"-13"-1472,-1 13-1600,-12 0 416,13 0-288,-13-12 64,0 12 160,0-12 64,-13-1 0,1 1 384,12-1 160,-13 1 128,1-13 32,12 0-288,-12 1-128,12-1-64,-13 12-32,13 1-128,-12 0-32,-1-1-32,-11 13 32,11-12-128,-24 37-64,0-25 128,12 24 32,-12 1 64,12 0 0,0-13-224,1 13 0,11 0-32,1 12 64,-1 0-32,1 1 32,12-1 128,0-13 32,0 1-128,0 0-32,12 0 32,13 0 0,-12-13-128,24 0-32,-12 1-128,-1-13 32,1-13-64,0 13 64,0-12 96,12-25 32,0 0 0,-12-1 128,12 14 0,-12-13 32,-13 12 192,1 0 128,-1 13-32,0-13 64,1 12-128,-13 13 32,12-12-32,-12 0 96,0 12-160,0 0-96,12 0-128,-12 12-32,0 0 64,13 1 0,-13 12-64,12 12 64,-12 0-32,13 0 0,-1 13 0,0 12 0,1-13 64,12 13 64,-1 0-192,-11 12 32,12-12-128,-1 0 64,-11 13 96,-13-13 96,0 0-64,-13-13 0,1-12-128,0 0-32,-1-12-352,-12 0-96,1-13 32,-1 1 96,-12-1 448,-13 1 192,13-13 96,-13 0 32,1 0 0,-1-13 64,1 1-320,-1-1-64,13-11-32,12-1-64,0 12 128,1-11 64,11-1 64,13 0 96,0 0 32,0-12 32,13-12-128,24 11-32,-12 1 160,12 0 160,0 0-224,12-13-32,1 1-160,0 12-32,-13-1-384,0 1-224,0 12-800,13-12-352,-13 13-1248</inkml:trace>
          <inkml:trace contextRef="#ctx0" brushRef="#br0" timeOffset="13971">16418 12675 6528,'0'0'2464,"0"0"-1344,13-12-1088,-13 12 448,0-13-480,0-11-64,0 12 96,0-14 32,0 2 0,0-1 224,-13 0 192,13 1 256,-12-2 96,0 14-224,-1-12-32,1 11-64,-13 0-32,0 1-160,0 0-320,1 12-160,11 0-160,-12 0-32,1 0 32,-1 12 128,13 13 96,-13 0 64,0 12 32,0 12 0,13-11 64,-1-1 32,-11 12-128,24 1 32,-13 0-64,26-26-64,-1 14-192,-12-26-64,12 12-192,1-11-64,-1 0 192,13-13 192,-13-26 0,13 2 96,0-1 32,12 0 64,0 1 32,-12-26 96,0 0-192,0 1-32,-1 0 64,-11 11 96,-1 1 32,1 12-32,-13 1 96,12 11 64,0 0 288,-12 1 96,0 12-256,0 12-160,0 1-32,13 12 0,-13 12 160,0 0 96,12 1-64,-12 11 0,12-12-32,-12 0 0,13 0-128,12 1-32,-13-2-192,13-10 0,0-2-736,-1-12-352,1 1-992,-12-13-448</inkml:trace>
          <inkml:trace contextRef="#ctx0" brushRef="#br0" timeOffset="14721">16889 12614 7040,'0'0'2624,"12"0"-1408,-12-13-1280,0 13 544,12-25-352,1 13-64,-1-13 32,1-12-64,-13 12 128,12 0 128,0 1-32,1-26 96,-1 13-192,1 0-32,-13 0-64,12-1 32,-12 1 0,0 0 96,0 12 96,0-12 64,-12 12-32,12 1-32,-13 24-160,13-13-32,-12 13-192,-1 13-64,1-1-96,0 0 64,-1 13 64,-12 0 64,13 0 32,-13-1 32,25 26 0,-25-13 0,13 0 64,12 1 32,0-1-32,12 12 32,-12 1-64,13-13 64,-1 13-64,13-13 64,-13 0 0,1 0 96,-1 0-96,1 0 0,11 1-32,-11-14 32,12 1-224,12 0 32,-12-13-192,-1 1 32,1-1 64,0-12 32,0 12 96,-1-12 32,1 0 32,-12 0 0,11-12-96,14 0 64,-14-13-192,13 0-96,-12 0-96,-12 1 0,11-1 0,-11 0 96,-1 0-32,1 0 0,-1-24-672,0 24-288,-12 0-640,13-12-1088,-13 12 928</inkml:trace>
          <inkml:trace contextRef="#ctx0" brushRef="#br0" timeOffset="15323">17509 12538 7808,'13'0'2976,"-13"0"-1600,12 0-1600,-12 0 448,0-12-576,12 0-96,-12 0 224,0-1 96,13 0 128,-13-11 64,0 12 96,0-1 64,0 0 32,0 1-64,0 0-32,0 0-96,0 12-64,-13-13 32,1 13-32,0 0-96,-1 0 64,1 0 160,-1 13 160,-11-1-96,-1 12-32,12 2 64,1 10 0,0-10 32,-1 10 64,13 2 32,0-14 32,0 14 0,13-2 0,-1 2-128,13-1 0,0 0-160,-1-12-64,1-12-96,25 11 32,-1-12-256,-12-12-64,1 0-320,11-24-128,1 12-608,-1-14-320,1 2-1632</inkml:trace>
          <inkml:trace contextRef="#ctx0" brushRef="#br0" timeOffset="15812">18264 11696 9600,'0'0'3584,"0"24"-1920,0 2-1952,0-26 1280,13 12-480,-13 0-160,0 0-193,0 14-191,0-2 0,0 26-32,0 0-63,0-1-1,0 13 96,0 12-512,0 1-160,0-13-512,12 0-192,-12 0-448,0-13-128,13 0-832</inkml:trace>
          <inkml:trace contextRef="#ctx0" brushRef="#br0" timeOffset="16166">18338 12725 7936,'0'0'2976,"0"0"-1600,0 0-832,0 0 864,0 0-256,0 0 63,0 0-415,0 0-96,0 0-416,0 0-32,0 0 64,0 0-352,0 24-96,0 1-864,0 0-3071,-24 0-417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48:44.521"/>
    </inkml:context>
    <inkml:brush xml:id="br0">
      <inkml:brushProperty name="width" value="0.10583" units="cm"/>
      <inkml:brushProperty name="height" value="0.10583" units="cm"/>
      <inkml:brushProperty name="color" value="#3165BB"/>
    </inkml:brush>
  </inkml:definitions>
  <inkml:traceGroup>
    <inkml:annotationXML>
      <emma:emma xmlns:emma="http://www.w3.org/2003/04/emma" version="1.0">
        <emma:interpretation id="{EFD1A28E-9354-4B5A-80AC-7EA0EF21D92F}" emma:medium="tactile" emma:mode="ink">
          <msink:context xmlns:msink="http://schemas.microsoft.com/ink/2010/main" type="inkDrawing" rotatedBoundingBox="13575,8915 18062,10505 17808,11223 13320,9632" semanticType="callout" shapeName="Other">
            <msink:sourceLink direction="with" ref="{9DB61248-1914-4D95-8D7E-FD0D7F671F5D}"/>
            <msink:sourceLink direction="with" ref="{CE53FC62-C1A4-4256-8674-BCBE4E8754ED}"/>
          </msink:context>
        </emma:interpretation>
      </emma:emma>
    </inkml:annotationXML>
    <inkml:trace contextRef="#ctx0" brushRef="#br0">13752 10039 5504,'-18'0'2112,"18"0"-1152,0-18-928,0 18 512,0 0-288,0 0-64,0 0-32,0 0 32,0 0-96,0 0-64,0 0 64,0 0-64,0 0-32,0 18 32,0-18 32,0 0 32,0 17 96,0 1-32,0-1 0,18 1-32,-18 17 64,17 17-32,1-17 0,17 18-96,0-18-64,0 17 32,0 1 32,0 0-32,0-1 64,0 1 0,18-1 32,-1 1 64,1-1 32,-1 1-32,1 17-32,17 0-96,0-17-64,18-1 96,-1 1 0,18-18 96,0 17 32,-17-17 32,17 35 0,18-35-128,-18 0-32,18 0 32,-1 0 0,1 1 0,0-1 0,-1-18-64,1 1-64,17 17 160,0-18 32,-17 1-64,35-18-32,-18 17-32,0 1 32,0-18 64,-17 17 64,0 1-96,-1-18-96,1 0 0,-18 17-32,-17-17 0,17 0 64,-18 0-32,1 0-32,-18 0-256,-17-17-96,-1 17-576,1 0-224,-18 0-960,-17 0-320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48:45.509"/>
    </inkml:context>
    <inkml:brush xml:id="br0">
      <inkml:brushProperty name="width" value="0.10583" units="cm"/>
      <inkml:brushProperty name="height" value="0.10583" units="cm"/>
      <inkml:brushProperty name="color" value="#3165BB"/>
    </inkml:brush>
  </inkml:definitions>
  <inkml:traceGroup>
    <inkml:annotationXML>
      <emma:emma xmlns:emma="http://www.w3.org/2003/04/emma" version="1.0">
        <emma:interpretation id="{39B7364E-4A4A-44B8-9FED-BE561A7AE4FD}" emma:medium="tactile" emma:mode="ink">
          <msink:context xmlns:msink="http://schemas.microsoft.com/ink/2010/main" type="writingRegion" rotatedBoundingBox="17446,10142 18427,10142 18427,11193 17446,11193">
            <msink:destinationLink direction="with" ref="{CE53FC62-C1A4-4256-8674-BCBE4E8754ED}"/>
          </msink:context>
        </emma:interpretation>
      </emma:emma>
    </inkml:annotationXML>
    <inkml:traceGroup>
      <inkml:annotationXML>
        <emma:emma xmlns:emma="http://www.w3.org/2003/04/emma" version="1.0">
          <emma:interpretation id="{A5C32E0D-DF8C-4DD4-9CC0-B9871964DB8B}" emma:medium="tactile" emma:mode="ink">
            <msink:context xmlns:msink="http://schemas.microsoft.com/ink/2010/main" type="paragraph" rotatedBoundingBox="17446,10142 18427,10142 18427,11193 17446,11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BD6995-51DF-468D-A22C-F95FD4D6E110}" emma:medium="tactile" emma:mode="ink">
              <msink:context xmlns:msink="http://schemas.microsoft.com/ink/2010/main" type="line" rotatedBoundingBox="17446,10142 18427,10142 18427,11193 17446,11193"/>
            </emma:interpretation>
          </emma:emma>
        </inkml:annotationXML>
        <inkml:traceGroup>
          <inkml:annotationXML>
            <emma:emma xmlns:emma="http://www.w3.org/2003/04/emma" version="1.0">
              <emma:interpretation id="{9DB61248-1914-4D95-8D7E-FD0D7F671F5D}" emma:medium="tactile" emma:mode="ink">
                <msink:context xmlns:msink="http://schemas.microsoft.com/ink/2010/main" type="inkWord" rotatedBoundingBox="17446,10142 18427,10142 18427,11193 17446,11193">
                  <msink:destinationLink direction="with" ref="{EFD1A28E-9354-4B5A-80AC-7EA0EF21D92F}"/>
                </msink:context>
              </emma:interpretation>
              <emma:one-of disjunction-type="recognition" id="oneOf0">
                <emma:interpretation id="interp0" emma:lang="en-CA" emma:confidence="0">
                  <emma:literal>&gt;</emma:literal>
                </emma:interpretation>
                <emma:interpretation id="interp1" emma:lang="en-CA" emma:confidence="0">
                  <emma:literal>y</emma:literal>
                </emma:interpretation>
                <emma:interpretation id="interp2" emma:lang="en-CA" emma:confidence="0">
                  <emma:literal>7</emma:literal>
                </emma:interpretation>
                <emma:interpretation id="interp3" emma:lang="en-CA" emma:confidence="0">
                  <emma:literal>Y</emma:literal>
                </emma:interpretation>
                <emma:interpretation id="interp4" emma:lang="en-CA" emma:confidence="0">
                  <emma:literal>x</emma:literal>
                </emma:interpretation>
              </emma:one-of>
            </emma:emma>
          </inkml:annotationXML>
          <inkml:trace contextRef="#ctx0" brushRef="#br0">17694 11316 7200,'0'18'480,"0"-1"96,17-17 480,18 35-384,-17-17-32,17-1-96,-18 1-64,18 0-160,18-1-128,0 1-32,-1-18-32,1 17 0,0 1 64,-18-18-32,17 17 64,1-17-128,0 18 0,-1-18-32,1 0-64,-1 17 96,-17-17 0,-17 0 32,17 18 0,-17-18 64,-18 0 32,17 0 96,-17 0-32,-17 0-160,-1 0-64,-17 0-32,0 17-32,0-17 0,-18 18 64,18-18 96,-17 35-128,-1 0-32,-17 0-64,0 0 0,17 17 64,0-17 64,-17 0-96,17 18 0,1 0-32,-1-1 0,18 1 0,0-18 0,0-18-96,0 18-32,18-17-832,-1 17-288,18-18-672,0 1-288,0-1-512</inkml:trace>
          <inkml:trace contextRef="#ctx0" brushRef="#br0" timeOffset="-452">17869 11246 4480,'-35'0'1664,"-35"0"-896,35 35-896,0 0 256,35-35-128,0 0 64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29716 4297 4480,'-13'-4'1760,"9"-2"-960,-8 6-320,5 0 640,3 0-64,-2 0 96,0 0-512,6 0-192,0 0-288,0 0 96,0 0 64,0 0 192,12 0 128,15 0-192,2 0-32,10 0-96,10-5 32,-3-1-64,3 2 64,6-6-192,14-1-96,6 3-32,4 2-32,-1 2 0,23-2 0,-12-2 0,1-3 0,-8-3 0,-3 4 64,-14 0-32,-7-5-32,-14-1 95,7 8-222,-31-2-33,-3-1-992,1 7-3744</inkml:trace>
  <inkml:trace contextRef="#ctx0" brushRef="#br0" timeOffset="1">30310 4223 6016,'-43'4'2272,"43"3"-1216,0-7-384,0 0 704,0 0-256,0 0-32,21-7-480,8 3-352,3-6-160,14-5-64,16 5-32,3 6 64,1-17-32,2 1 64,-6-9-128,-3 5-64,3-1 128,0 4 32,4 7-96,-8 3 32,-15 3 0,-4-2 0,-10 4 0,-9 2 64,-1 4 160,-9 0 192,-4-6 64,-18 6 95,2 0-319,-19 0-64,2 6-128,-6-2-64,-6 2 32,0 8-32,0 1-96,0-1 0,6-4 64,4 1 64,6 10-64,7-7 0,5-4-32,5-2-64,6-12 0,17 0 1,16-2-1,22-12 0,13 1-128,-2 2 0,2 5-800,-2 6-320,-5 0-448,12-2-128,-6 1-1152</inkml:trace>
  <inkml:trace contextRef="#ctx0" brushRef="#br0" timeOffset="2">31618 4040 4992,'-10'29'1824,"-18"-58"-960,12 14-512,9 15 832,-9-6-224,-1 2-64,1 0-96,0-2-448,-8 2 64,8-6 96,0 4 96,0 1 32,-1 1-224,5-2 0,5 2-64,3 4 32,-2 0-128,6 0-96,0 0-65,10 0-95,9 4-63,8 2 31,17-2-32,0 1 0,8 15 64,4-6 64,-1 3-32,22-9-32,-4 9 32,-2-3-32,2 1 0,-6-1 0,16 0 63,-15 3 33,-7-9-128,-11 2 32,0 0 0,-6 1 0,-4-7 0,-1 2 0,0-2 0,0 2 64,-6-2-32,0 7-32,-4-7 32,3-4 32,2 0 32,-1 0 32,2 0 64,-15 0-160,2 0-32,-4 0 0,-6 0 64,-2 0-32,-10 0 64,0 0-128,0 0 0,0 0 32,0 0 64,0 0-32,-6 0 64,12 0-64,-12 0-96,2 0 32,-2 0 32,0 0 64,1 0-96,5 0-64,0 0-32,0 0 96,-7 0 0,7 0 96,-6 0-32,6 0 64,0 0-128,0 0 0,0 0-32,0 0-64,18 0 0,-2 6-479,2-2-225,3 0-3040,8 7-1920,-3-1 2336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46:39.90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005D9AC-9210-470D-9A02-AAC7C0BDE2E7}" emma:medium="tactile" emma:mode="ink">
          <msink:context xmlns:msink="http://schemas.microsoft.com/ink/2010/main" type="inkDrawing" rotatedBoundingBox="19372,7792 19561,13469 19441,13473 19252,7796" semanticType="callout" shapeName="Other"/>
        </emma:interpretation>
      </emma:emma>
    </inkml:annotationXML>
    <inkml:trace contextRef="#ctx0" brushRef="#br0">19524 8968 3072,'0'-27'1120,"0"13"-576,-13 1-160,13 13 416,0 0 0,0-14 64,0 14-64,0 0 0,0 0-448,-14 0-224,14 0 0,0 0-32,0 0 96,0 14 32,0-1 96,0 1-32,0 13 64,0 0 0,0 13 32,0-12-128,0 12-96,0 14-64,0 1 0,14 12-64,-14 1-32,0 14 32,0 12-32,13-12 0,-13 13 64,0 13 32,0 1 32,0-1-160,0 1-32,0-1 32,0 14 0,0 0 160,0 0 64,0-13-64,0-1-96,0 14-96,0 0 32,0 0 32,0 14 64,0-14-32,0 13 64,0-12-128,14-2 0,0 1-128,-1 1-32,-13-15 224,14 14 128,-1-27-160,1-14 32,-1 28-32,1-14 0,-14-14 0,13 14 64,-13-14-192,14-13 32,-14-14-32,0 0 64,0 1-256,0-15-32,0-12-160,0-1-96,0-14-928,0 1-352,0-14-736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46:51.02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B04378C-C535-4B3F-83EA-BFDB582CD96B}" emma:medium="tactile" emma:mode="ink">
          <msink:context xmlns:msink="http://schemas.microsoft.com/ink/2010/main" type="inkDrawing" rotatedBoundingBox="18883,13117 30024,13336 30021,13532 18879,13313" shapeName="Other">
            <msink:destinationLink direction="with" ref="{5F14A590-1DBD-43A4-AE4B-C1A9528AFE38}"/>
            <msink:destinationLink direction="with" ref="{5C6ACDBF-D3CB-4EB5-9E16-B4CF80304786}"/>
          </msink:context>
        </emma:interpretation>
      </emma:emma>
    </inkml:annotationXML>
    <inkml:trace contextRef="#ctx0" brushRef="#br0">19150 14224 2432,'-41'0'960,"28"0"-512,13 0-608,-14 0 192,14 0 32,0 0 96,-14 0 288,14 0 96,-13 0 0,13 0 0,-14 0-96,14 0-32,0 0 256,0 0 128,0 0-64,0 0 0,0 0-384,0 0 0,0 0 64,0 0-384,0 0-64,0 0-64,14 14 32,-1-14 96,15 0 64,-1 13 32,0-13 64,13 0-32,1 14 64,-14-14-64,27 0 0,0 0-96,-13 0 32,14 0-64,-1 13-32,14-13 32,-1 14-32,-13-14-96,14 13 64,14-13 32,-14 14 64,13-14-32,0 0 64,0 13 0,-13 1 32,14-14-160,-1 0 32,0 0 0,0 13 64,1 1-32,13 0-32,-14-14 32,0 0 32,14 13-96,-13-13 0,13 0 32,-14 0 64,14 14-96,-14-14-64,1 0 128,13 0 32,-1 0-96,-12 14 32,-1-14 0,1 0 64,-1 0-32,27 0 64,-13 0-128,-13 0 0,12 0-32,1 0 0,0 0 64,0 13 0,0-13 0,0 0 64,-14 0-32,28 0-32,-28 0 32,27 0 32,-13 0-32,1 0-32,-2 0 32,15 0-32,-1 0 0,1 14 64,13-14 32,13 0 32,-26 0-64,13-14 32,13 14 128,-13 0 192,14 0-160,-14-13-64,14 13-96,-1 0-96,1-14-64,-14 14-32,0 0 64,0 0 64,-14 0-64,1 0 0,-1 0 32,-13 0 0,0 0 64,27 0 32,0 14-32,-27-14 32,13 0 0,-13 0 32,0 0-160,0 0 32,0 0 0,-14 0 0,1 0 0,-15 0 64,15 0-32,-28 0-32,14 0 32,-28 13-32,1-13 0,0 0 0,-1 0 0,-13 0 64,-13 0-320,0 0-128,-1 0-672,1-13-192,-14 13-1824,0 0-1376,0 0 1856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46:52.23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5C6ACDBF-D3CB-4EB5-9E16-B4CF80304786}" emma:medium="tactile" emma:mode="ink">
          <msink:context xmlns:msink="http://schemas.microsoft.com/ink/2010/main" type="inkDrawing" rotatedBoundingBox="29183,12888 30436,13105 30257,14146 29003,13930" semanticType="callout" shapeName="Other">
            <msink:sourceLink direction="with" ref="{C6B22290-8BEE-4923-B887-AFB3AE8DFBBC}"/>
            <msink:sourceLink direction="with" ref="{CB04378C-C535-4B3F-83EA-BFDB582CD96B}"/>
          </msink:context>
        </emma:interpretation>
      </emma:emma>
    </inkml:annotationXML>
    <inkml:trace contextRef="#ctx0" brushRef="#br0">29369 14024 3328,'-13'-27'1216,"13"27"-640,-14 0 32,14 0 512,0 0-128,0 0 64,0 0-128,0 0 0,0 0-512,0 0 32,0 0 64,0 0-128,14 0 32,-1 27-320,1-13-128,26-1-96,1 1 96,-14-1 64,14 1 128,-1 13-224,1-14 0,13 14-64,1-13 64,-15 13 32,14 0 96,1-13 32,-1 13 32,0 0-64,-14-14-64,1 1-64,-13-1 32,-1-13 32,0 14 64,0 0-96,-14-1-64,1-13 64,-1 14 0,1 0 32,0-14 64,-1 13-32,-13-13 64,14 14-64,-14-14-32,0 0 96,0 0 64,0 0 64,0 13 96,0-13-96,0 0-64,-14 0 0,14 14 32,-13-14-96,-1 13 0,0-13-32,1 14 32,13-14 64,-54 27 64,13 0 32,0-14 64,-13 15-160,0-1-32,-14 0 0,14-14 63,0 14-159,-14-13-32,14-1 0,-14 1 64,14 13-96,13-13 0,0-1-32,1 1-63,13-14-481,13 27-224,1-27-864,-1 14-288,14-14-1632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46:57.526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2A3B7407-C2EF-4D30-B996-C6C38BD0B4F5}" emma:medium="tactile" emma:mode="ink">
          <msink:context xmlns:msink="http://schemas.microsoft.com/ink/2010/main" type="writingRegion" rotatedBoundingBox="29945,11496 32526,11074 32698,12129 30118,12551">
            <msink:destinationLink direction="with" ref="{CE53FC62-C1A4-4256-8674-BCBE4E8754ED}"/>
          </msink:context>
        </emma:interpretation>
      </emma:emma>
    </inkml:annotationXML>
    <inkml:traceGroup>
      <inkml:annotationXML>
        <emma:emma xmlns:emma="http://www.w3.org/2003/04/emma" version="1.0">
          <emma:interpretation id="{9E99A2BC-B17E-46EA-8043-626A7668AFE8}" emma:medium="tactile" emma:mode="ink">
            <msink:context xmlns:msink="http://schemas.microsoft.com/ink/2010/main" type="paragraph" rotatedBoundingBox="29945,11496 32526,11074 32698,12129 30118,12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7C8FCD-72A4-4BA4-9B9B-7BA8F65E0743}" emma:medium="tactile" emma:mode="ink">
              <msink:context xmlns:msink="http://schemas.microsoft.com/ink/2010/main" type="line" rotatedBoundingBox="29945,11496 32526,11074 32698,12129 30118,12551"/>
            </emma:interpretation>
          </emma:emma>
        </inkml:annotationXML>
        <inkml:traceGroup>
          <inkml:annotationXML>
            <emma:emma xmlns:emma="http://www.w3.org/2003/04/emma" version="1.0">
              <emma:interpretation id="{8BAA4E96-39CC-4E7F-90EE-23B1BAE8983A}" emma:medium="tactile" emma:mode="ink">
                <msink:context xmlns:msink="http://schemas.microsoft.com/ink/2010/main" type="inkWord" rotatedBoundingBox="29945,11496 32526,11074 32698,12129 30118,12551"/>
              </emma:interpretation>
              <emma:one-of disjunction-type="recognition" id="oneOf0">
                <emma:interpretation id="interp0" emma:lang="en-CA" emma:confidence="1">
                  <emma:literal>rounds</emma:literal>
                </emma:interpretation>
                <emma:interpretation id="interp1" emma:lang="en-CA" emma:confidence="0">
                  <emma:literal>round,</emma:literal>
                </emma:interpretation>
                <emma:interpretation id="interp2" emma:lang="en-CA" emma:confidence="0">
                  <emma:literal>wounds</emma:literal>
                </emma:interpretation>
                <emma:interpretation id="interp3" emma:lang="en-CA" emma:confidence="0">
                  <emma:literal>round}</emma:literal>
                </emma:interpretation>
                <emma:interpretation id="interp4" emma:lang="en-CA" emma:confidence="0">
                  <emma:literal>founds</emma:literal>
                </emma:interpretation>
              </emma:one-of>
            </emma:emma>
          </inkml:annotationXML>
          <inkml:trace contextRef="#ctx0" brushRef="#br0">30182 12801 3840,'0'-14'1472,"0"1"-768,0-1-192,0 14 512,0 0-192,14 0-96,-14 0-224,0 0-64,0 14-352,0-14-96,0 13-32,0 1 0,0 0 32,0-1 0,0 14 0,0-13 0,0 13-160,0 14-32,0-1 0,13-13 128,-13 14-32,14 0-32,0-14 0,-14-14 0,13 14 96,-13-13 0,14-1 32,-14 1 0,0-14 128,0 0 160,0 0 32,0 0 128,0 0-96,0-14-32,0 1-288,0-14 0,0 0 32,0 0 32,0 0-32,0-1-64,0 1 32,0 14-32,13-14-96,1 13 64,-1-13 32,1 14 0,-14-1-96,27 0 64,-13 1-32,-1-1 0,1-13 0,-1 14 0,-13-1 64,14 0 0,0 14-160,-14-13-32,13 13-480,1-14-128,-14 14-96,0 0-544,0 0-1216,13-13 512</inkml:trace>
          <inkml:trace contextRef="#ctx0" brushRef="#br0" timeOffset="706">30535 12815 4224,'0'0'1568,"0"0"-832,0 0-224,0 0 576,0 0-224,0 0-32,0 0-192,0 0-96,0 0-32,0 0-256,0 0-160,-14 13 0,14-13-64,-14 14-32,14-1-64,0-13 32,0 27-32,-13-13 0,13 0 64,0-1 64,0 14-96,13 0 0,-13 0 32,14 0 0,0 1-96,-1-15 64,1 1-128,13-1 32,-27 1 0,13-1-32,1-13 192,0 0 32,0 0 0,-1 0 32,1 0 0,-14-13 96,13-1-32,1 1 0,-14-14 96,13-1 0,1 1 32,-14 0 96,0 0 160,0 0-224,0 14-96,0-15-64,-14 1 32,1 14-96,13-1-64,-14-13-160,1 0 0,13 13-96,-14 1 64,-13 13-128,13 0 32,-13 0-96,13 13 64,1 1-416,-14-1-96,27 1-864,-14 0-352,0-1-640</inkml:trace>
          <inkml:trace contextRef="#ctx0" brushRef="#br0" timeOffset="1486">30847 12665 3584,'0'0'1408,"0"0"-768,0 0-256,0 0 416,0 0-64,0 0-64,0 0-96,0 0-32,0 0-288,0 0-160,0 14 0,0-1 64,0 1 64,0 0-96,0 13-96,0-14 0,-14 14 32,0 1-96,14-1 0,-13-14 32,13 14 0,13 14 0,-13-14 0,14 14-96,0-14-64,-1 0 0,1-13-256,-1-1-64,1 1 32,-1-1 32,1-13 32,-14-40 64,13 26 320,1-13 160,-14 0 64,14 0 96,-1 0 32,-13 13-96,14-27-96,-14 14-64,14 0-96,-14-14 32,0 28-32,13-14-160,-13 13 32,0 1 192,0-1 128,0 14 96,0-14 64,0 14-96,0 0 0,0 14 128,-13 13-96,13-13-192,0 13-64,0-14-96,0 15 0,0-15 64,13 14 0,-13-13 64,14 13 32,-14-13-128,13 13 32,-13-14-64,14 14-128,-1-13-160,15-14-480,-15-14 32,14 1-128,-13-1 0,-1 1-352,1-1-960,-1-13 352</inkml:trace>
          <inkml:trace contextRef="#ctx0" brushRef="#br0" timeOffset="2045">31281 12638 4992,'0'0'1824,"0"0"-960,0 0-448,0 0 608,0 0-288,0 0-32,0 0-128,0 14 0,0-14-288,0 13-160,0 14-32,0 1-128,0-1 0,-14 0 32,14 0 0,0 0-96,0 1 64,0 12 32,0-13 0,0-13 0,0 13 0,0-13-96,0-14 0,0 0-384,14-14 288,-14 14 64,0-27 160,0 13 64,0 1-32,13-14 32,-13 0-64,0-1-32,14-13-64,-14 14 32,13 0 32,1 14 64,-14-15-32,13 15 64,-13-1 64,14 14 64,-14-13-192,0 13 0,14 13-96,-1 1 0,1 13 64,0 0 0,-14 0-96,13 0 64,1 1 32,-1-1 64,1-13-32,-1 13-32,1-14-256,-14 1-96,13-1-1216,1 1-864,-14-14-992,13 0 1248</inkml:trace>
          <inkml:trace contextRef="#ctx0" brushRef="#br0" timeOffset="2854">31850 12801 5632,'0'-14'2176,"0"1"-1152,-13-1-1184,13 1 1504,0-1-576,0 1-64,0-1-128,-14 0-352,14 1 64,-13-1 256,-15 1-128,15-1-160,-15 1-64,15-1-288,-1 14 0,1 0-32,-1 0 64,1 14-192,-1-14-64,1 13 192,-1 14 32,0 0 0,1 14 64,13-14-192,-14 0 0,1 14-128,13-14 64,-14 0-64,14 1-160,0-1 160,0 0-128,14-14 96,-14 1 256,13-28 160,-13 14 0,14-13 64,-1-1 64,1 1 128,0-14 0,-1 13 0,1-27-96,-1 14 32,14-14-128,-13 1 0,-1-1-32,1-13-64,0 0 32,-1-1 32,-13 1-32,14 14-32,-14-1 32,0 13 32,0-12-96,14 13 0,-14 13 160,0 1 64,0-1 0,0 1-32,0-1-96,0 14 32,0 0-64,0 14-32,0-1 96,0 1 64,0 13 64,0 13 96,0 1-32,13 0 0,-13 0-32,14 13 0,-14 0-224,13 0-64,-13-13 0,14 0 64,-14-1 0,13 1-32,-13-14-256,14 0-96,-14-13-512,0 13-256,14-13-544,-14-14-160,13 13-704,-13-13-448,14 0 1440</inkml:trace>
          <inkml:trace contextRef="#ctx0" brushRef="#br0" timeOffset="3324">32189 12638 7040,'0'-13'2624,"0"13"-1408,0 0-992,-14 0 576,14-14-352,-13 14-96,13 0-288,-14 0-96,1 0 0,-14 0 64,0 0 128,-1 14-128,15-14-96,-14 13 32,13-13 0,1 14 32,-1-14 0,0 13-160,14-13-32,-13 14-256,26-1-480,-13 15 160,28-15 224,-1 14 256,0-13 128,-14-1 96,15 1-32,-15 13 32,1-27 192,13 27 160,-27-27 320,13 27 256,-13-27 96,0 14 128,0 0-160,-13-1-96,-1 1-256,-26-1-96,12 1-288,-12 13-128,13 0-256,-1-14-128,1 1-864,0 0-384,0-1-2336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47:04.10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175CB25-02DF-413B-A7CD-3B466462F0BC}" emma:medium="tactile" emma:mode="ink">
          <msink:context xmlns:msink="http://schemas.microsoft.com/ink/2010/main" type="writingRegion" rotatedBoundingBox="31384,13951 30265,14878 29656,14144 30775,13217">
            <msink:destinationLink direction="with" ref="{CE53FC62-C1A4-4256-8674-BCBE4E8754ED}"/>
          </msink:context>
        </emma:interpretation>
      </emma:emma>
    </inkml:annotationXML>
    <inkml:traceGroup>
      <inkml:annotationXML>
        <emma:emma xmlns:emma="http://www.w3.org/2003/04/emma" version="1.0">
          <emma:interpretation id="{B0544516-7432-49CD-9604-93CCF5BD05E3}" emma:medium="tactile" emma:mode="ink">
            <msink:context xmlns:msink="http://schemas.microsoft.com/ink/2010/main" type="paragraph" rotatedBoundingBox="31384,13951 30265,14878 29656,14144 30775,13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720F97-B619-4FAD-87D4-AB267DF118AB}" emma:medium="tactile" emma:mode="ink">
              <msink:context xmlns:msink="http://schemas.microsoft.com/ink/2010/main" type="line" rotatedBoundingBox="31384,13951 30265,14878 29656,14144 30775,13217"/>
            </emma:interpretation>
          </emma:emma>
        </inkml:annotationXML>
        <inkml:traceGroup>
          <inkml:annotationXML>
            <emma:emma xmlns:emma="http://www.w3.org/2003/04/emma" version="1.0">
              <emma:interpretation id="{C6B22290-8BEE-4923-B887-AFB3AE8DFBBC}" emma:medium="tactile" emma:mode="ink">
                <msink:context xmlns:msink="http://schemas.microsoft.com/ink/2010/main" type="inkWord" rotatedBoundingBox="31384,13951 30265,14878 29656,14144 30775,13217">
                  <msink:destinationLink direction="with" ref="{5C6ACDBF-D3CB-4EB5-9E16-B4CF80304786}"/>
                </msink:context>
              </emma:interpretation>
              <emma:one-of disjunction-type="recognition" id="oneOf0">
                <emma:interpretation id="interp0" emma:lang="en-CA" emma:confidence="0">
                  <emma:literal>of</emma:literal>
                </emma:interpretation>
                <emma:interpretation id="interp1" emma:lang="en-CA" emma:confidence="0">
                  <emma:literal>or</emma:literal>
                </emma:interpretation>
                <emma:interpretation id="interp2" emma:lang="en-CA" emma:confidence="0">
                  <emma:literal>old</emma:literal>
                </emma:interpretation>
                <emma:interpretation id="interp3" emma:lang="en-CA" emma:confidence="0">
                  <emma:literal>off</emma:literal>
                </emma:interpretation>
                <emma:interpretation id="interp4" emma:lang="en-CA" emma:confidence="0">
                  <emma:literal>for</emma:literal>
                </emma:interpretation>
              </emma:one-of>
            </emma:emma>
          </inkml:annotationXML>
          <inkml:trace contextRef="#ctx0" brushRef="#br0">31021 14880 5120,'0'0'1920,"0"0"-1024,13 0-640,-13 0 512,0 0 32,0 0 128,0-14-192,0 1-64,0 13-384,0-27 192,-13 13 64,13-13 192,-14 0-160,14 0-128,-14 13-96,1 1-64,13-1-160,-14 1-96,1-1-160,-15 14-64,1 0-128,0 14 32,14-1 0,-14 1 32,13 13-64,0-14-32,14 15 96,-13-1 96,13-14-192,0 1-96,0-1-96,13 1 0,1-14-64,13 0-384,0 0 224,-13-14 224,13 14 192,-14-40 704,1 13 320,0-1-64,-1 15 0,-13-1-160,14-13 32,-14 27-64,0-13 64,0 13-256,0-14-64,0 28-96,0-1-64,0 14-64,0-13 32,0 13 32,0 0 64,0-13-96,0 13-64,0-14 64,0 14 64,13-13 64,-13 13 32,0 14-64,0-14 32,-13 0 288,13 1 224,0-15 96,-14 14 128,1-13-96,-1-1-65,-27 1-287,14-14-160,0 14-480,0-14-256,-14 0-511,14 13-161,14-13-1408,-1 0-576,-13 0-96</inkml:trace>
          <inkml:trace contextRef="#ctx0" brushRef="#br0" timeOffset="-799">30532 14881 4608,'0'0'1760,"0"0"-960,0 0-320,0 0 864,-13 0-416,13 13-224,-14-13-224,14 14-288,-13-14 0,13 27 128,-14 0-64,14 14 32,-13-14-256,13 14 0,0-14-32,-14 14 64,14 13-96,0 0 0,0-13 32,0 0 0,0-1 64,0 1 32,14-14-256,-14 0-64,13 0-32,1-13 64,-1-1 64,14-13 64,-13 0 32,0 0 32,13-13 64,-14-1 32,15-13 160,-15 0 160,1-27-96,-1 13 64,1 0-32,0 0 96,-1 14-96,-13-13 32,0-14-32,0 13 96,-13 0-160,13 14-96,-14-14-96,0 14-96,1 14-64,-28-1 32,14-13-320,0 27-160,-1 0-192,1-14-32,0 14-288,14 14-160,-1-14-992,-13 14-1696</inkml:trace>
          <inkml:trace contextRef="#ctx0" brushRef="#br0" timeOffset="-1386">30166 14907 4608,'0'0'1760,"0"0"-960,0-13-320,0 13 576,0 0-32,0 0 32,0 0-320,0 0-32,0 0-416,0 13 96,14 1 64,-14 0 32,0-1 32,0 28-64,0-14 32,0 14-192,0-1-32,13 15-128,-13-1-96,0 0 0,0 1 32,0-15-32,0 1 64,0 0-576,0-28-128,0 14-992,0-27-384,0 0-544,0 0-1376,14-13 992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47:11.12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5C08E6A8-434E-42B4-816D-3C312E2B87C8}" emma:medium="tactile" emma:mode="ink">
          <msink:context xmlns:msink="http://schemas.microsoft.com/ink/2010/main" type="writingRegion" rotatedBoundingBox="18761,7012 22571,6608 22754,8333 18943,8737">
            <msink:destinationLink direction="with" ref="{CE53FC62-C1A4-4256-8674-BCBE4E8754ED}"/>
          </msink:context>
        </emma:interpretation>
      </emma:emma>
    </inkml:annotationXML>
    <inkml:traceGroup>
      <inkml:annotationXML>
        <emma:emma xmlns:emma="http://www.w3.org/2003/04/emma" version="1.0">
          <emma:interpretation id="{AEFE334C-5C78-4C52-A424-B4BA4DE27B34}" emma:medium="tactile" emma:mode="ink">
            <msink:context xmlns:msink="http://schemas.microsoft.com/ink/2010/main" type="paragraph" rotatedBoundingBox="18761,7012 22571,6608 22754,8333 18943,8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DDB089-E901-410E-8BF8-1CCCC20B4CF9}" emma:medium="tactile" emma:mode="ink">
              <msink:context xmlns:msink="http://schemas.microsoft.com/ink/2010/main" type="line" rotatedBoundingBox="18761,7012 22571,6608 22754,8333 18943,8737"/>
            </emma:interpretation>
          </emma:emma>
        </inkml:annotationXML>
        <inkml:traceGroup>
          <inkml:annotationXML>
            <emma:emma xmlns:emma="http://www.w3.org/2003/04/emma" version="1.0">
              <emma:interpretation id="{1EB2A032-8F56-4C54-8510-4821076B2285}" emma:medium="tactile" emma:mode="ink">
                <msink:context xmlns:msink="http://schemas.microsoft.com/ink/2010/main" type="inkWord" rotatedBoundingBox="18761,7012 22571,6608 22754,8333 18943,8737"/>
              </emma:interpretation>
              <emma:one-of disjunction-type="recognition" id="oneOf0">
                <emma:interpretation id="interp0" emma:lang="en-CA" emma:confidence="0">
                  <emma:literal>Regret</emma:literal>
                </emma:interpretation>
                <emma:interpretation id="interp1" emma:lang="en-CA" emma:confidence="1">
                  <emma:literal>^ Regret</emma:literal>
                </emma:interpretation>
                <emma:interpretation id="interp2" emma:lang="en-CA" emma:confidence="0">
                  <emma:literal>*Regret</emma:literal>
                </emma:interpretation>
                <emma:interpretation id="interp3" emma:lang="en-CA" emma:confidence="0">
                  <emma:literal>Regrets</emma:literal>
                </emma:interpretation>
                <emma:interpretation id="interp4" emma:lang="en-CA" emma:confidence="0">
                  <emma:literal>^Reger.et</emma:literal>
                </emma:interpretation>
              </emma:one-of>
            </emma:emma>
          </inkml:annotationXML>
          <inkml:trace contextRef="#ctx0" brushRef="#br0">21035 8157 5888,'0'0'2176,"0"0"-1152,0 13-640,0-13 672,0 0-256,0 14 0,0-1-448,0 15-128,0-1-160,0 14 96,0-14 32,0 13-160,0 1-64,0 13-96,0-13 0,0-1 96,0 1 64,0-14 0,0-14-32,0 1-192,13 0-32,-13-14-64,14-14 320,-14-13 192,0 0-32,0 0-32,0 0 64,0 0 0,0 0-96,0 13-32,0-13-32,0 13 32,0-13-128,13 14-64,-13-14-32,14 0 96,-1 13-64,-13-13 32,14 14-96,-14-1-32,13 14-608,1-14-288,-14 14-768,14-13-288,-14 13-320</inkml:trace>
          <inkml:trace contextRef="#ctx0" brushRef="#br0" timeOffset="225">21157 8373 3968,'0'0'1472,"0"0"-768,27 0-64,-27 0 672</inkml:trace>
          <inkml:trace contextRef="#ctx0" brushRef="#br0" timeOffset="601">21184 8388 9408,'27'0'832,"0"0"-480,-13-14-224,13 14-32,0 0-64,0-27 64,0 0-128,-13 0-64,13 13-32,-13-13 96,13 13 0,-13-13 96,-14 14 32,0-1 96,0 1-32,-14-1 64,0 1-64,14 13 64,-13 0-128,-15 0-64,15 0 0,-1 13-32,-13 1-96,0 13-64,0 13 0,13-12 160,1-1 128,-1 14 160,14-14 160,0 0-64,14-14 96,-1 14-128,1-13-32,13 13-192,-13 0-96,13-27-288,0 0-96,0 0-224,14 0-128,0 0-768,-1-13-320,-13-1-1088</inkml:trace>
          <inkml:trace contextRef="#ctx0" brushRef="#br0" timeOffset="1270">21523 8102 3840,'0'0'1472,"0"-13"-768,0 13 224,13 0 800,1 0-160,0 0-32,-1 0-384,1 0-160,13 0-544,-14 0-128,14 0-96,0 0-192,28 0 0,-28 0-384,14 0-160,-1 0-1440,1-14-640,0 1-704</inkml:trace>
          <inkml:trace contextRef="#ctx0" brushRef="#br0" timeOffset="1003">21699 7846 6272,'0'-14'2368,"0"14"-1280,0 14-160,0-14 896,0 0-512,0 0-128,0 0-544,0 0-224,0 13-256,-14 15-128,14 12 0,-13-13-32,-1 14 0,14 13-96,0 0 64,0 0 32,0 14 0,0-14-288,0 14-64,0-14-96,0 14-32,0-27-448,14-14-128,-14 0-736,0 0-224,13-14-896</inkml:trace>
          <inkml:trace contextRef="#ctx0" brushRef="#br0" timeOffset="-16946">19042 8930 5504,'0'0'2112,"0"14"-1152,0-14-576,0 0 672,0 0-256,0 0-64,0 0-224,0 0 0,0-14-288,14 1 0,-1-14 96,15 0-192,-1-14-64,13 0-32,-13-13-32,0 0 0,0 13 0,0-13 64,-13 13 32,13 0-32,-13 14-64,-1 0 32,-13 0 32,14 0-96,-14 13 0,13 1 32,1-1 64,-14 14-192,0 0 96,13 0 0,1 14-64,-1-1 64,1 14 32,0 14 0,-1 0 0,1-1 64,-1 1-32,1 0-32,-1-1 32,-13-12-32,14-1-512,-14 0-192,13-13-2976,1-1 384</inkml:trace>
          <inkml:trace contextRef="#ctx0" brushRef="#br0" timeOffset="-4162">19761 7981 2944,'0'67'1120,"0"-53"-576,0-1-288,0 1 416,0 13 32,0 14 64,0-1-224,0 14 0,0 1-256,0-1-96,0 27-96,0-26-160,-13-1 32,13-14-128,-14 1-32,14-14 96,-14 1 32,14-15-1216,-13 1-1472,13-14 480</inkml:trace>
          <inkml:trace contextRef="#ctx0" brushRef="#br0" timeOffset="-3646">19693 8102 4480,'13'-13'1760,"14"-1"-960,14 1-384,-27-1 608,13-13-384,-14 0-96,15 14-320,-15-1-160,14 0-32,1 14-32,-1 0 64,0 0 32,-14 28 32,14-1-64,-13 0 32,13 0-128,-27 0-64,-13 14-160,-1 13 0,-13-14-32,13 1 32,1 0 0,-14-14 64,13 0 64,-13-13-32,13-1 192,-13 1 256,14-14 64,13 0-192,-14 0 64,14-14 0,14 14-32,-14 0 32,13-13 0,1 13 32,-1 13 0,1 1 64,0-1-32,13 1 0,0-1-160,0 1-32,14 13-32,-14-13 32,0 13-128,0-14-64,-14 1-512,15-1-160,-15 1-896,1-1-288</inkml:trace>
          <inkml:trace contextRef="#ctx0" brushRef="#br0" timeOffset="-1929">20235 8387 5504,'0'0'2112,"14"14"-1152,-1 0-416,-13-14 704,14 13-512,0-13-64,13 14-416,0-14-160,-13 13-64,13-13 32,-14 14 32,14-14-896,-13 0-320,0 0-1216,13 0-1280,-14 0 1056</inkml:trace>
          <inkml:trace contextRef="#ctx0" brushRef="#br0" timeOffset="-1191">20276 8442 4992,'-14'0'1824,"14"0"-960,0 0-160,0 0 736,0 0-320,0 13-64,0 1-192,14-14 0,-14 0-480,13 13 0,-13 1 32,0-1-160,28 1-64,-1-1-192,0-13 0,0 14-288,-14-14-64,14 13-160,0-13-32,1 0-192,-1 0-64,0-13-224,0 13 0,0 0-736,0-14-1568,-13 1 512</inkml:trace>
          <inkml:trace contextRef="#ctx0" brushRef="#br0" timeOffset="-3208">20317 8469 3200,'27'0'1216,"0"0"-640,0 0 96,-13 0 544,-1 0-448,-13-14-160,14 1-320,0-15-128,-1 15-64,1-14 64,-14 0 32,13 0 128,-13 0 32,0 13-32,0-13 32,-13 13-64,-1-13 64,1 13 0,-1 1 32,-27 13-192,14 0-128,0 0-128,13 13 32,-13 15-32,14-1 0,-1 0 0,0 0 0,14 0 128,0 0 32,0 0 32,0-13 0,14 13-160,0-13 32,-1 13-416,14 0-160,0-27-256,-13 13-32,13-13-960,0 0-1408,1-13 736</inkml:trace>
          <inkml:trace contextRef="#ctx0" brushRef="#br0" timeOffset="-2472">20845 8375 4736,'0'0'1824,"0"0"-960,0 0-160,0 0 640,0-14-352,0 14-192,0 0-96,-13-13-64,13-15-352,-14 1-96,1 14 0,13-1-32,-14-13 0,1 13-96,-1 14 32,-13-13-128,0 13 0,0 13-32,0 14 0,13 1-96,0-1 32,1 0 0,-1 0-32,0 0 128,14 0 0,0 0-192,14 0-96,13 0-32,-13-13 32,13 0-32,-13-14 0,13-14 96,-14 0 160,15 1 128,-15-1 64,1 14 96,-14-27 96,13 27 160,1 0 96,-14-13-288,0 13-128,0 0-96,0 0-32,13 0 0,-13 13 0,0 14-96,14 14 64,-14 0-128,0 13-32,0 14-352,0-1-32,0-12-64,0 12 0,-14 1 0,1 0 64,-1 0 320,1-14 128,13-14 128,-14-12 64,-27-1 160,14-27 32,0 0 96,0 0-128,0-27-64,13-1 64,0-12 64,1 13 0,-1-14 0,14-13-96,0 13 32,0 0 160,0 14 64,0-13-160,27 13-32,1 0-64,-1-14-32,0 0-96,0 1-64,0-1-128,1 0 0,-1 14-992,-14 14-384,1-14-1632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47:16.48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5F14A590-1DBD-43A4-AE4B-C1A9528AFE38}" emma:medium="tactile" emma:mode="ink">
          <msink:context xmlns:msink="http://schemas.microsoft.com/ink/2010/main" type="inkDrawing" rotatedBoundingBox="19582,13207 28320,7481 28385,7580 19647,13305" semanticType="callout" shapeName="Other">
            <msink:sourceLink direction="with" ref="{CB04378C-C535-4B3F-83EA-BFDB582CD96B}"/>
            <msink:sourceLink direction="with" ref="{AE523D29-CC7E-42DC-92A0-70CE32611061}"/>
          </msink:context>
        </emma:interpretation>
      </emma:emma>
    </inkml:annotationXML>
    <inkml:trace contextRef="#ctx0" brushRef="#br0">19743 13025 1280,'0'0'512,"0"0"-256,0 0-224,0 0 160,0 0-32,14 0 0,-14 0-96,13-14-64,-13 14 224,14-13 96,-1 13 32,14-14 32,0 14-64,0-14 32,14 1-192,-14-14-32,14 13-64,-14 1 32,14-28 128,13 14 192,0 0-224,-13 0-32,0-1-32,-1-12 64,14 13-32,1 13 0,-1-27-32,0 14 0,0-13-64,14 13-64,-14-14 32,0 14-32,1-14 64,-1 14-32,14-14 64,0 1-64,-1-1 64,-12 0-64,-1-13-32,14 14 224,0 12 96,-1-12-96,-13-1-64,14-13-64,0 13-96,0 0 32,0 1 32,13-14-32,0-1-32,-13 1 32,0 0 32,13 0 96,1 13 64,-1-13-32,0 0-32,1-1-96,-1 15-64,-13-1 32,0-13-32,26 0 0,-26-1 0,14 1 0,-1 13 0,0-13 64,0 0 32,1 0-128,-1 0 32,-13 13 128,13-13 160,1-1-160,-1-12 0,-13 26-64,0-13-64,-1 13 32,15-13 32,-15 0-32,15-1-32,-1 1 32,1 14-32,-15-15 0,15 1 0,13-13 64,-14 12 32,0 1 32,14-14 0,0 0-64,14-13-64,-15 13 32,15 14 32,-14-14 96,13 0 128,-13 1-64,0-1-64,-13 27 0,12-13 32,-12-14-96,-1 14-64,14 13 0,-14-13-32,-13 13 0,0 1 64,0-14-32,-14-1 64,14 15 64,-14 12 64,-13 1-96,-14 0-96,0 0 0,0 14-32,-13-1 0,-1 1 0,1-1-800,-14 14-320,0 0-832,0 0-320,-14 0-256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47:21.16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1E54AF0F-5DD0-432B-A7E5-E009740C3EE9}" emma:medium="tactile" emma:mode="ink">
          <msink:context xmlns:msink="http://schemas.microsoft.com/ink/2010/main" type="writingRegion" rotatedBoundingBox="26764,8510 31320,7117 32086,9620 27529,11014">
            <msink:destinationLink direction="with" ref="{CE53FC62-C1A4-4256-8674-BCBE4E8754ED}"/>
          </msink:context>
        </emma:interpretation>
      </emma:emma>
    </inkml:annotationXML>
    <inkml:traceGroup>
      <inkml:annotationXML>
        <emma:emma xmlns:emma="http://www.w3.org/2003/04/emma" version="1.0">
          <emma:interpretation id="{072121CD-D8A1-43D9-A49A-94379ABF41E0}" emma:medium="tactile" emma:mode="ink">
            <msink:context xmlns:msink="http://schemas.microsoft.com/ink/2010/main" type="paragraph" rotatedBoundingBox="27765,8155 29739,7815 29900,8746 27925,90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4DA97C-D9A7-4923-9116-642BDAAD212C}" emma:medium="tactile" emma:mode="ink">
              <msink:context xmlns:msink="http://schemas.microsoft.com/ink/2010/main" type="line" rotatedBoundingBox="27765,8155 29739,7815 29900,8746 27925,9086"/>
            </emma:interpretation>
          </emma:emma>
        </inkml:annotationXML>
        <inkml:traceGroup>
          <inkml:annotationXML>
            <emma:emma xmlns:emma="http://www.w3.org/2003/04/emma" version="1.0">
              <emma:interpretation id="{AE523D29-CC7E-42DC-92A0-70CE32611061}" emma:medium="tactile" emma:mode="ink">
                <msink:context xmlns:msink="http://schemas.microsoft.com/ink/2010/main" type="inkWord" rotatedBoundingBox="27765,8155 29739,7815 29900,8746 27925,9086">
                  <msink:destinationLink direction="with" ref="{5F14A590-1DBD-43A4-AE4B-C1A9528AFE38}"/>
                </msink:context>
              </emma:interpretation>
              <emma:one-of disjunction-type="recognition" id="oneOf0">
                <emma:interpretation id="interp0" emma:lang="en-CA" emma:confidence="0">
                  <emma:literal>d=-2</emma:literal>
                </emma:interpretation>
                <emma:interpretation id="interp1" emma:lang="en-CA" emma:confidence="0">
                  <emma:literal>d=2</emma:literal>
                </emma:interpretation>
                <emma:interpretation id="interp2" emma:lang="en-CA" emma:confidence="0">
                  <emma:literal>d=^2</emma:literal>
                </emma:interpretation>
                <emma:interpretation id="interp3" emma:lang="en-CA" emma:confidence="0">
                  <emma:literal>d=.2</emma:literal>
                </emma:interpretation>
                <emma:interpretation id="interp4" emma:lang="en-CA" emma:confidence="0">
                  <emma:literal>d=Z</emma:literal>
                </emma:interpretation>
              </emma:one-of>
            </emma:emma>
          </inkml:annotationXML>
          <inkml:trace contextRef="#ctx0" brushRef="#br0">28503 9410 4736,'0'0'1824,"-14"0"-960,28 0-384,-14-14 640,0 14-192,0 0 288,0 0-416,0 0-416,0 0-160,0 0-32,13 0-96,-13 0-64,14 14-96,-14-28 32,13 14-32,1 0-64,0-14 96,-1 14 64,1 0-64,-1-13 0,1 13-320,0 0-160,13 0-608,-14-14-1088,1 14-160</inkml:trace>
          <inkml:trace contextRef="#ctx0" brushRef="#br0" timeOffset="387">28530 9586 4608,'0'-13'1760,"0"13"-960,0 0-320,0 0 640,14 0-192,-14 0 0,13 0-384,-13 0-160,14 0-224,-1 0-128,-13 0 64,14 0-128,-1-14 0,1 14 32,13 0 0,-13 0 0,13-14 0,0 14 0,0 0 0,0 0-96,-13 0 64,-1 0-192,1 0-96,0 0-608,-1 0-192,1 0-416,-14 0-1440,13 14 448</inkml:trace>
          <inkml:trace contextRef="#ctx0" brushRef="#br0" timeOffset="1155">28977 9193 11328,'27'-28'288,"1"15"-160,-15-1-96,14-13 32,0 14-96,0-1-64,-13 14 64,13-13 64,-13 13 0,-1-14-32,1 14 96,0 14 0,-1 13 96,1-14 32,-14 14-96,0 14-96,0-14-160,-14 27-64,1 1-128,-15-1 32,15 0-64,-14-13 64,-1 13 96,-12-13 32,13 0-128,0-14 32,13 0 192,0-14 96,1 1 32,13-14-64,-14 13 96,14-26 0,0 13 32,14-14 64,13 14 96,-13-13 160,13 13 32,-14 0 96,1-14-128,13 14 0,-14 0-128,15 0-32,-15 0-96,14 0-32,1 0-192,-1 0 32,14 0-64,-14 0-64,13-13-896,-13 13-384,0-14-1952,-13 1-992,13 13 2048</inkml:trace>
          <inkml:trace contextRef="#ctx0" brushRef="#br0" timeOffset="719">28936 9220 5376,'0'0'2016,"0"0"-1088,27 0-736,-27 0 544,0 0-32,0 0 64</inkml:trace>
          <inkml:trace contextRef="#ctx0" brushRef="#br0" timeOffset="-555">28083 9613 4480,'0'-14'1664,"0"14"-896,0 0-480,0 0 672,0-13-288,0 13-192,0-14-64,0 14-128,0-13-160,0-1 0,0 14 64,0-14 96,-14-13 224,14 14-64,-13-1-192,13 1 32,-14 13-256,1-14-32,13 28-160,-28-1 160,28 1 64,-13 13-96,-1-14-32,-13 15-64,13-1 0,1 13 96,-1-13 0,14 14-64,0-13 64,0 12 32,14-13 0,-14-13 0,0 13 0,13-14-96,-13 1 64,14 0-32,0-14 0,-1 13 0,-13-26-64,14 13 0,-1-14 0,1 0 96,0-26 64,-1-1 64,-13-13-128,14 13 32,-1 14-64,-13-41 0,0 14 128,14 0 32,-14 0 32,0 13-160,0 14-32,14-14 32,-14 14 0,0 0 32,0 0 0,0 13 0,0 0 128,0 1 0,0-1 160,0 14 64,0 14-192,0-1-32,0 1 64,0 0-32,0 13 0,0 27-96,0 0 32,0-13-64,0 13-32,0 0 32,0 14-32,0-14 0,0 0 0,13-12 0,1-2 0,-14 1 0,27-14 0,-14 0-224,1 0-96,13-27-672,-13 0-320,-1 0-864,14-13-1280,-13-1 896</inkml:trace>
        </inkml:traceGroup>
      </inkml:traceGroup>
    </inkml:traceGroup>
    <inkml:traceGroup>
      <inkml:annotationXML>
        <emma:emma xmlns:emma="http://www.w3.org/2003/04/emma" version="1.0">
          <emma:interpretation id="{DD86D1F5-69C5-4E04-8EE2-A445A55F5046}" emma:medium="tactile" emma:mode="ink">
            <msink:context xmlns:msink="http://schemas.microsoft.com/ink/2010/main" type="paragraph" rotatedBoundingBox="27170,9837 31726,8444 32086,9620 27529,11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EFCE61-D4BA-4265-9A0A-69554439AEEF}" emma:medium="tactile" emma:mode="ink">
              <msink:context xmlns:msink="http://schemas.microsoft.com/ink/2010/main" type="line" rotatedBoundingBox="27170,9837 31726,8444 32086,9620 27529,11014"/>
            </emma:interpretation>
          </emma:emma>
        </inkml:annotationXML>
        <inkml:traceGroup>
          <inkml:annotationXML>
            <emma:emma xmlns:emma="http://www.w3.org/2003/04/emma" version="1.0">
              <emma:interpretation id="{4392E676-ABD3-4A8F-9716-0C8A42D2CC5D}" emma:medium="tactile" emma:mode="ink">
                <msink:context xmlns:msink="http://schemas.microsoft.com/ink/2010/main" type="inkWord" rotatedBoundingBox="27170,9837 31726,8444 32086,9620 27529,11013"/>
              </emma:interpretation>
              <emma:one-of disjunction-type="recognition" id="oneOf1">
                <emma:interpretation id="interp5" emma:lang="en-CA" emma:confidence="0">
                  <emma:literal>y~nio,10.&gt;,</emma:literal>
                </emma:interpretation>
                <emma:interpretation id="interp6" emma:lang="en-CA" emma:confidence="0">
                  <emma:literal>y~nio,10.&gt;y</emma:literal>
                </emma:interpretation>
                <emma:interpretation id="interp7" emma:lang="en-CA" emma:confidence="0">
                  <emma:literal>y~ni0,10.&gt;y</emma:literal>
                </emma:interpretation>
                <emma:interpretation id="interp8" emma:lang="en-CA" emma:confidence="0">
                  <emma:literal>By-Niño-10s)</emma:literal>
                </emma:interpretation>
                <emma:interpretation id="interp9" emma:lang="en-CA" emma:confidence="0">
                  <emma:literal>Lyn-Niño-10s)</emma:literal>
                </emma:interpretation>
              </emma:one-of>
            </emma:emma>
          </inkml:annotationXML>
          <inkml:trace contextRef="#ctx0" brushRef="#br0" timeOffset="4945">28679 10142 5504,'0'0'2112,"0"0"-1152,55 27-640,-55-27 640</inkml:trace>
          <inkml:trace contextRef="#ctx0" brushRef="#br0" timeOffset="5561">28706 10183 10880,'0'27'608,"0"13"-320,0 1-192,0 0-64,0 13-32,0 0 0,0 14 0,0-13 64,-13-1-32,13-13 64,0-14-128,0 0 64,0 0 64,0-13-128,0-14-32,0 0-64,0-14 0,0 0 0,-14-40 96,14 13 0,0 1 32,-13-1 0,13-27 0,0 14 0,0 13 0,0 0 0,0 1 64,0 12-32,0 1-32,0 0 32,0 14 32,0 13 32,0-14 96,0 14-160,13 0-32,1 14 64,13 13 32,-14 0-32,1 0 32,13 14-128,0-14 0,-13 27 32,13-13 0,0-1-160,-13 15-32,-1-28 96,14 14 32,1-14 64,-1 0 0,0-13 0,0-1 0,-14 1 64,1-14 32,13 0 96,-27 0 96,14-14 160,-1-13 32,-13-14 96,0 1 32,0-1 32,0 0-224,-13 0-96,-1 1-160,14-15-128,-13 28 0,-15-13-32,15-1-160,13 14-32,-14 0-544,1 0-256,13 13-256,0 0-32,-14 1-512,14 13-192,0-14-704</inkml:trace>
          <inkml:trace contextRef="#ctx0" brushRef="#br0" timeOffset="5931">29329 9912 5632,'0'0'2176,"0"27"-1152,0-27-576,0 0 704</inkml:trace>
          <inkml:trace contextRef="#ctx0" brushRef="#br0" timeOffset="6112">29330 9939 11584,'-14'27'736,"14"0"-416,-13 0-64,13 0 64,-14 0-64,14 0 32,0 14-160,0 13-96,0-13-96,0 0 32,0 13 32,0-14 0,0 15 0,14-1 0,-1-13-352,-13-1-96,14-12-704,-1-1-224,15 0-832,-28-14-1344,13-13 864</inkml:trace>
          <inkml:trace contextRef="#ctx0" brushRef="#br0" timeOffset="6568">29547 10088 4864,'-14'0'1824,"14"13"-960,0 1-448,0-14 544,0 14-640,0-1-128,-13 14-160,13 0-32,0 0 0,0 14 0,0-14 0,0 14 0,0-14 64,0 0-32,13 13 64,-13-13 64,14 1 64,-1-1-32,1 14-32,-1-41-32,15 13 64,-15-13 32,15-13 96,-15-1-32,1 1 64,-1-15-64,1 1 0,-1-14 32,-13 1 128,14-1-64,-14 1 96,0-1 32,-14 0-32,1 1-224,-1-1-160,-13 14-160,0-14-224,0 41-96,-1 0-128,1 0-96,0 14-864,14-1-320,-1 15-1536</inkml:trace>
          <inkml:trace contextRef="#ctx0" brushRef="#br0" timeOffset="6899">29913 10332 6400,'0'13'2464,"0"1"-1344,0-14-544,0 13 800,0 1-576,14 0-192,-14-1-352,13 1-128,-13 13-64,14 13-128,-1 1-32,-13-14-992,14 14-416,-14-14-1152,14-13-1248,-14-1 1312</inkml:trace>
          <inkml:trace contextRef="#ctx0" brushRef="#br0" timeOffset="3940">27432 10780 4480,'0'0'1664,"0"0"-896,14-14-704,-14 14 448,0-13-384,13 13-64,-13-28-64,14 1 0,13-13 0,0 13 0,0-14 64,-14 14-32,15 0 64,-15 0 64,1-1 128,13 15-64,-27 13-64,14-14 288,-1 14 64,-13 14-96,14 13-96,-14 14-32,0-1-32,-14 15 64,14-15 128,0 14-64,0 1 96,-13-28-320,13 13-192,0-26 32,-14 13 32,14-13-160,0-14 32,0 13-256,14-26-160,-14-1 256,13-13 160,1 0 64,-1-14 32,1 14 64,-1-14-32,14 14-32,0-13 32,-13 13-32,0 0 0,-1 13 64,1 14 384,-1 14 256,1 13-224,-14-14-96,0 28-96,0-1-32,-14 15-128,1-15-32,-1 14 32,1 28 64,-1-14-160,0 0-32,1-14 0,-1 0 0,1 0-224,-1-13-96,14 0-512,-13-14-1472,13-14 32</inkml:trace>
          <inkml:trace contextRef="#ctx0" brushRef="#br0" timeOffset="4604">28042 10753 3968,'0'0'1472,"0"0"-768,0 0 96,0 0 640,0 0-352,0 0-160,0 0-512,0-14-288,0 0-64,13 14-160,-13-13 64,14-1 32,-14 1 64,13-28 96,1 14 0,0 13 0,-1-13-96,1 14 96,-1-1 32,14 28 64,-27-1 64,14 1-96,-1-1-64,1 14-64,0-13-96,-1 13 32,1-13 32,-14-1-96,13 1 0,1-1 32,-1-13 0,1 0 128,-1 0 160,1-13-224,-14-1-96,27-13-576,0 0-224,1-14-736,-1 14-192,-14-14-1056</inkml:trace>
          <inkml:trace contextRef="#ctx0" brushRef="#br0" timeOffset="11840">30116 9898 3712,'-13'-14'1472,"13"28"-768,0-28-192,0 14 576,0 0-160,0 0-64,0 0-416,0 0-128,0 0-192,0 0-32,0 0 32,0 0-160,0 0 32,0 0-64,0 14 0,0-14 0,0 14 0,0-14 64,0 40-96,0 1 64,0-14 32,13 14 64,-13-1-32,0 1-32,14 0 32,-14 0-32,0-14 0,0 14 64,13-14-32,-13 0-32,0-14-64,14 1 32,-14-1-1024,0-13-416,0 0-1024</inkml:trace>
          <inkml:trace contextRef="#ctx0" brushRef="#br0" timeOffset="12480">30279 9898 1152,'0'13'512,"0"-13"-256,0 41 320,0-14 384,0 0-416,0 0-224,14-13-128,-14 13-64,0 0 0,13 0 64,-13-13 32,14 26 96,-14-12-32,13-1 0,-13 0-32,14-14 0,-1 14 128,1-13 96,0-1 160,-14-13 64,13 0-352,1 0-64,-1-13 32,-13-1-64,14-13 32,-14 14-96,27-14 32,-27 13 64,0-13 64,0 0 32,0-14 64,0 0-160,-14 1-32,1-1 0,13 14 0,-14 13-64,1-13-32,-14 14-192,13-1-32,0 1-64,1 13 0,-14 0-192,13 0-128,1 0-192,-1 0-64,0 0-480,1 13-192,-1 14-2880,1 0 1824</inkml:trace>
          <inkml:trace contextRef="#ctx0" brushRef="#br0" timeOffset="12948">30414 9790 5120,'0'0'2016,"0"0"-1088,14 0-160,-14 0 704,0 0-256,14 0-64,-14 0-512,0 0-160,0 0-288,13 0-128,1 0-192,-1 0-64,1-14-768,13 14-160,-13 0-160,-1 0-448,14 0-96</inkml:trace>
          <inkml:trace contextRef="#ctx0" brushRef="#br0" timeOffset="13718">30618 9600 5248,'0'0'2016,"14"0"-1088,-14 0-448,0 0 640,13-14-320,1 14-160,-14 0-352,13 0-192,-13 0-64,14 0-128,-14 0 64,13 0 32,1 14 64,-14-14-96,13 14 0,-13-1 32,14-13 0,-14 14 0,0-14 64,0 13-32,0 1-32,-14-1 96,14 1-128,0-14 0,-13 14-32,13-14-128,0 0-32,0 13-32,0 1 0,0-14 0,13 0 0,-13 0-64,14 14-32,13-14 96,-27 13 96,14-13 160,13 14 0,-27-14 96,0 0 64,0 0 64,0 13 96,0-13 32,0 14-32,-14-14 32,14 0 96,-13 13 96,-1-13-160,0 14 32,1-14-192,-1 14 32,1-14-160,-1 0-64,1 0 0,13 0-32,-14 0-512,1 0-128,13 0-608,0 0-160,0 0-1600</inkml:trace>
          <inkml:trace contextRef="#ctx0" brushRef="#br0" timeOffset="14368">30848 9491 5376,'27'0'2016,"-27"14"-1088,-27-28-736,27 28 480,13-14-160,-13 0 96,0 0-256,0 0-128,0 13-128,0-13-96,14 14 96,-14-14-64,14 13-32,-14 1-64,13 0 32,1-1 32,-1 28 0,1-14 0,-1 13 0,-13-12 64,14 13 96,0-14 0,-14 40 0,0-12-32,0 12 0,0 1-160,-14 0 32,0-14 64,14 0 32,-13 1-256,13-15-128,-14 1-1536,14 0-640,-27-14-160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48:49.936"/>
    </inkml:context>
    <inkml:brush xml:id="br0">
      <inkml:brushProperty name="width" value="0.10583" units="cm"/>
      <inkml:brushProperty name="height" value="0.10583" units="cm"/>
      <inkml:brushProperty name="color" value="#3165BB"/>
    </inkml:brush>
  </inkml:definitions>
  <inkml:traceGroup>
    <inkml:annotationXML>
      <emma:emma xmlns:emma="http://www.w3.org/2003/04/emma" version="1.0">
        <emma:interpretation id="{CE53FC62-C1A4-4256-8674-BCBE4E8754ED}" emma:medium="tactile" emma:mode="ink">
          <msink:context xmlns:msink="http://schemas.microsoft.com/ink/2010/main" type="inkDrawing" rotatedBoundingBox="17796,5645 33711,6292 33337,15483 17422,14836" hotPoints="32633,6220 32747,14647 18312,14842 18198,6415" semanticType="enclosure" shapeName="Rectangle">
            <msink:sourceLink direction="with" ref="{39B7364E-4A4A-44B8-9FED-BE561A7AE4FD}"/>
            <msink:sourceLink direction="with" ref="{4175CB25-02DF-413B-A7CD-3B466462F0BC}"/>
            <msink:sourceLink direction="with" ref="{5C08E6A8-434E-42B4-816D-3C312E2B87C8}"/>
            <msink:sourceLink direction="with" ref="{2A3B7407-C2EF-4D30-B996-C6C38BD0B4F5}"/>
            <msink:sourceLink direction="with" ref="{1E54AF0F-5DD0-432B-A7E5-E009740C3EE9}"/>
            <msink:destinationLink direction="with" ref="{EFD1A28E-9354-4B5A-80AC-7EA0EF21D92F}"/>
          </msink:context>
        </emma:interpretation>
      </emma:emma>
    </inkml:annotationXML>
    <inkml:trace contextRef="#ctx0" brushRef="#br0">19021 7526 5120,'-13'-27'2016,"13"27"-1088,0 0-1088,0 0 320,-14 0-32,14 0 64,-27 0-64,0 0-32,0-14-32,0 14 32,0 0 0,0 0-128,-14-13 32,14 13-64,-14 0-64,0 13 0,-13-13 96,14 28-64,-1 12-32,-13-13 160,-14 14 96,28 27-32,-1 0 0,0-1-32,0 28-64,14-13-64,0-1 32,14 14 96,-1-14 96,14 0 64,0-13 96,14 13-96,26-12-64,-13-15-64,14 0-96,0-13 32,-14-14-32,0 13-96,-13-13 0,13-13 64,-14-1 64,1 1 64,-14 0 96,13-14-96,-13 13-64,-13-13 64,-1 14 0,1-14 160,-1 0 96,-26 13-288,-1 15 0,-14 12 0,15 1 96,-1 0-64,0 13 0,1 13-32,-1-12-64,14-1 96,0-13 0,13 40 96,14-27 32,14 14-32,-14-14-32,14-13-192,-1 13 32,1 1 0,13-1 0,-14-27 0,14 13 64,0-12-96,1-1-64,-1-14 128,13 14 96,-26-13-32,13-1-64,-14-13 0,1 14-32,-14-14 64,14 13 32,-14-13 32,0 0 64,0 14-32,0-14 0,-28 14-256,1-1 64,0 1 64,0 27-64,0-1 0,0 1 96,0 0 32,13 26-32,1-13-64,-1 14 32,1-14-32,13 1 0,0 13 0,13-14-96,1 0 64,-14 0 32,13-13 64,1-1-32,13 1-32,0 0 32,0 0 32,0-14-32,0 0 64,-13 0 0,13-13 32,-13-1-64,-1 1 32,-13-1 0,14-13 96,-14 14-32,0-14 0,-14 13-96,-13-13-64,0 14 32,-14-1-32,1 1 0,-1-1-96,-13 28 0,-14 0 64,14 0 64,13 13 0,-13-13-32,0 26 96,13-13 64,0 14-128,14 0-32,0 14 0,14-15 0,-1 1-96,28 0 0,13-1 64,-14 2 0,14-15 32,0 0 0,14 0-96,0 0 64,-1 14 32,1-27 64,0-1-96,-14 1-64,14-14-96,-14 0-32,0-13-32,0-1 0,-14 1 64,15-14 128,-15 0 96,1 0 128,-14 0 224,0 0 64,0 0-224,-14-14-128,14 14 64,-13 14 128,-1 0-160,0-1-64,14 14-128,-13 14-32,-1 13-32,14 0 0,14 0 96,-14 28 0,27-14 32,0-1 64,14 15-32,-1-1 64,1-13-64,14 0-32,12-14 32,-13 14-32,14-14 0,0 0 0,13-27 0,-13 0 0,0 1 0,0-15 64,-1-13-32,1 0-32,0-27 32,0 13-32,0-13 0,-1 0 0,-12 0 0,-15 0 0,1 0 0,-1 0 64,-12 13-32,-1-13 64,-13 14-64,-1-1-32,1 14-64,-1 0 32,14 14 96,-13-14 32,26 13 96,1 14 32,-14-13-32,14 13 32,-14 0-192,14 14-32,13-1 0,0-13 0,-13 1 0,13-15 0,-13 14-96,26-13 64,-12-14-32,-15 13-64,15-13 160,-1-13 32,-13-1 0,-1-13 32,14 0 0,-13 13 31,0-13 1,-1 14 0,-13-1-64,14 14 32,-13-13-64,-1 13-32,13 0-64,14 13 32,-13 1 32,0 13 64,-1 0-32,15 0 64,-1 14-128,0-14 0,0 0 32,1 0 0,26-13-96,-13-1 0,-1 1 128,-12-14 96,26 13-192,-27 1 0,14-14 0,0 0 96,-14 0 0,0-14-32,1 14-64,-1-13 32,0 13 32,-13-14 0,-1 14 0,-13 0 64,14 0-32,0 0-32,0 14 32,13-14-32,-14 27 0,1 0 64,13 0-96,0 0 0,1 0 32,12 0 0,-12 0-96,13 1 64,-1 13 32,15-1 64,-1-13-96,1 0 0,-1-13-32,0-1-64,0-13 160,1-13 32,-1-1-96,-27 1 32,28-1-64,-15-13 0,-12 14 0,-1-1 1,-13 1 126,-1-1 33,1 0 32,-14 1 0,14-1-64,-1 14-64,15 0 32,-15 0 32,1 14-32,-1-1-32,1 1 32,14 0-32,-1 13 0,0-14 0,0 28-96,14-14 64,-14-14 32,14 15 64,-14-15-32,14-13-32,13 14-64,-13-14-32,0-14 64,-14 1 0,14-1 96,0-13 32,-14 13 32,0-13 0,-13 14-64,-1-14 32,1 13-64,0 1-32,-14-1 32,27 0 32,-13 14-32,0 0-32,-1 14 32,1-14-32,0 14 0,13-1 64,0 1 32,0-1 32,-13 14-64,13-13-64,0 13-64,14-14 32,0 15 32,-14-28 64,1 13-96,12-13-64,-13 0 64,14-13 64,-14-15-64,1 15 0,-14-14 32,13 13 64,0-13-32,-13 0 64,13 14 64,-27-1 64,13 0-192,-12 1 0,12-1 32,-12 14 32,26 0 32,-14 0 0,1 14-160,0-1 32,-1 1 0,15 0 0,12-1 0,-12 1 0,-1-14-96,0 13 64,0-13 32,14 14 64,0-28-192,-14 14-32,14 0 64,0-13 32,0-1-32,-14 1 64,-14-1 96,1 0 32,-14 1-128,14-15-32,-14 15-64,14-14 0,-14 13 96,14 1 0,-14-1 32,0 14 64,13 14-32,-13-1 64,28 1-64,-1-1 64,14 1-128,-14 13 0,0-27 32,14 14 64,0-14-32,-14 0 64,0-14-128,1-13 0,-1-14-320,-14 1-160,1-1-1503,-41 0-609,-14-40-1536</inkml:trace>
    <inkml:trace contextRef="#ctx0" brushRef="#br0" timeOffset="4578">19239 7486 2688,'0'0'1056,"0"0"-576,0 0 0,13-14 480,-13 14 128,0 0 128,0 0-320,0 0-128,0-13-256,14 13-64,-14 0-256,0 0-128,0 0 32,0-14-128,0 14-64,13 0 64,1-13 0,-1-1 32,1 1 0,26-1-96,1-13 64,13 0 96,0-1 96,15 15-64,-2-14-64,-13 13 0,14 1 32,13-1-96,1 1 0,-14 13-32,27-14 0,-1 14 64,-12 0 64,-1 0-32,1 14 64,-1 13-64,-13 0 64,-1 0 0,-26 0 96,27 0-32,-14 0 0,-13 1-96,-1-1 32,-12 0-64,-1 0 64,0-14-64,-14 1 64,1-1-64,-1 1-32,1-14 96,-1 0 0,1 0-128,0-14 32,13 1 0,0-1 0,14 1 0,-14-14 0,13 13 0,1-13 64,0 14-32,13-15-32,0 15 32,0-14 32,1 13-32,13 0 64,-1 14-64,1-13 64,0 13-128,-1-14 0,2 28 32,-2-1 0,1 1 0,-14-14 0,0 14 0,-13-1 0,13 1 0,1-14 64,-15 13-32,1-13-32,0 14 32,-14-14 32,13 14-32,14-14 64,1 0 128,-1-14 192,-13 14-160,27-14-64,-14 1-32,13-1-32,-12 1-64,26-15 32,-13 1 0,0 14 96,13-14-160,0 27-96,1-14 32,-14 1 0,-1 13 32,-12 0 64,-1 13-32,13 1-32,-12-14 32,-1 27-32,-13 0 0,-14-14 0,0 1 0,0 13 64,-13-13-32,13-14-32,-14 13 32,1 1 32,-14-14-96,13 14 0,1-14 32,-1 0 64,1 13-32,-14-13-32,27-13 32,0 13 32,0 0-96,14-14 0,-14 14-32,14-14 0,13 14 64,0-27 64,1 14-32,-1-1-32,13 0 32,1 1-32,0 13 0,-14-14 64,28 14-96,-28 0-64,14 14-32,-14-14 96,0 13 64,-13 1 64,0 0-32,-14-1-64,13 1 32,-13-1-32,1 1 0,-15 0 64,14-14-32,0 13-32,0 1 96,-13-14-64,-1 0-32,14 0-64,1 0 32,-14 0 32,13 0 0,13 0 0,1-14 64,-1 1-32,1-1-32,0 14 32,13-27-32,0 0-96,14 13 64,0-13 32,13 13 0,0 1 0,1-14 0,13 27 0,0-14 64,-14 1-96,27 13 0,-12 0 96,-15 0 32,-13 0-128,13 13 32,-13 1 0,0 13 0,-28-14 0,14 14 0,-26-13 0,12 0 64,-26-1-96,13 1 0,-14-1-32,1 1 0,-1-14 128,1 14 32,13-14-128,-13 13-32,13-13 96,0 0 32,0 14-96,14-14-32,-14 0 32,14-14 64,-1 14-64,14-13 0,1 13-32,-1-14 0,0 14 64,28 0 64,-1 0-96,-13 0 0,13 0 32,0 0 0,-13 0 0,0 14 64,0-14-96,-1 13 0,-12 1 32,-1-1 64,-13 1-32,-14-14-32,0 27 32,-14 0-32,-13 0 0,0 0 0,-13 0 64,-1-13-32,1-1 64,13-13-64,-14 27-96,-13-13 32,27-1 32,-14 1 0,14 0-96,-13-1 64,13 1 32,0 0-160,27-1 32,0-13-96,0 27 0,0-27 128,14 14 96,0-1-32,13 1 0,-13-1 32,13 1 0,-14-1 0,1 15 64,0-15-32,-14 1-32,14 13 32,-14-14-32,0 14 0,0-13 64,-13 27-32,-1-14 64,-13 13-64,0-12 64,-13-1-64,-1 13-32,14-12 32,-27-1-32,13 13 0,1 1 0,-1 0 0,1-1 64,-14-13-96,0 14 0,13-14 32,0 1 0,-13-1-224,13-14-96,1 14 32,-1 0 96,14 0-128,0 1 128,14-15 32,-1 14 0,1-13 128,0-1 64,13 1 64,-13-1-32,13 1 32,0-1-64,0 1-32,13 0 32,-12-1-32,-1 1 0,0 13 0,-14 0 0,1 0 64,-1 14 96,1-14 64,-1 0-32,-13-13-32,0 13 32,-13 0 96,-14 0-64,13 0-64,-13 0-64,14 0-96,-14 0 32,13 0-32,0-13-96,1 13 64,-1-27 32,1 27 64,13-27-192,-14 14 32,14 0-128,0-14 0,0 13-32,14-13 64,-1 14 128,1-14 32,27 13 32,-14-13 64,0 14-32,13-1-32,-13-13 96,1 14 0,-1-1-32,14 14 32,-14-13-64,13 27-32,-13-1 96,1-13 0,-1 14 32,-14-14 0,1 1 0,-14 12-64,13 1-64,-13-14 32,0 14-32,-13-14 64,-14 0 32,0 13-32,13-13-64,-13 1-64,13 12 32,1-13-128,-1 14 32,1-14 0,-1 0-32,1 1-32,13-15-32,-14 14-96,14-13 32,0-1 0,0 1 32,0-1 64,14 1 64,-1-1-32,-13 1 128,27 0 0,0-1 96,0 14-32,1-13-32,-1 13 96,0-14 64,0 14 0,0-13 0,-14 13-32,15-13 0,-1 13-64,0-13 32,0 13 0,0 0 96,0 13-32,0 1 0,-13-14-96,0 0 32,-14 14-64,13-14 64,-13 0-64,-13 1 64,-1 12 0,-13 1 96,0-1-32,13-12 0,-13 12-96,0-13-64,0 0-128,13 0 0,-13 1-96,-14 12 0,28 1 192,-14-14-128,0 0 32,13-13-96,1 13 0,-1-13-96,28-1-96,-14 1 128,27-1 96,-14 1 128,14-1 32,-13 1 96,26 13-32,-12 0-32,12 0 32,1 0-32,0 0 0,-1 14 0,-12-14 0,-1 1 0,0 12-96,0 1 64,-14 13 32,14-13 64,-13-1-32,0 14-32,-1-26 96,-13 26 64,14-13 0,-14-1 0,0 1-32,0 0 64,-14-14-32,1 0 0,-15 0-96,-26 0-64,14 14 32,-1-14 32,0 0-32,14 13 64,-14-12-64,1-1 64,-15-13-128,15 13-64,13-14 64,0 1 64,0-1-64,-1 1-64,15-1-32,-1-13 0,1 14-192,-1-14-64,14 0 160,-13 13 96,13-13-64,0 0 0,13 0 96,1 0 96,13 14-32,0 0 0,0-14 32,0 13 64,0 14-96,0 0 0,0 0 32,1 0 0,-1 1 192,0-1 192,13 0-256,-12-13-64,-1 13 0,-14 0 32,1 13-128,0 1 32,-1-14-64,-13 0 0,0 14 64,0-14 0,-27 0 128,13 0 64,-13 14 0,0 0 32,0-1 0,0 1 32,0-14-128,0 0-96,-14 0-96,-13 0 32,13 1 96,-13-1 32,-14 0 32,0-14 0,14 1 64,0 13 32,0-14-256,-1 15-128,1-14-64,14-1-32,-15 1-352,28-1-96,-14-13-1440,1 14-608,-1-14-224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55:35.140"/>
    </inkml:context>
    <inkml:brush xml:id="br0">
      <inkml:brushProperty name="width" value="0.10583" units="cm"/>
      <inkml:brushProperty name="height" value="0.10583" units="cm"/>
      <inkml:brushProperty name="color" value="#177D36"/>
    </inkml:brush>
  </inkml:definitions>
  <inkml:traceGroup>
    <inkml:annotationXML>
      <emma:emma xmlns:emma="http://www.w3.org/2003/04/emma" version="1.0">
        <emma:interpretation id="{B6220D46-1DD6-4A66-9A02-E68E260F59B5}" emma:medium="tactile" emma:mode="ink">
          <msink:context xmlns:msink="http://schemas.microsoft.com/ink/2010/main" type="inkDrawing" rotatedBoundingBox="9966,15222 9981,15222 9981,15237 9966,15237" shapeName="Other">
            <msink:destinationLink direction="with" ref="{E141E93F-A53A-468F-B583-56C40CE4C9F0}"/>
          </msink:context>
        </emma:interpretation>
      </emma:emma>
    </inkml:annotationXML>
    <inkml:trace contextRef="#ctx0" brushRef="#br0">10126 16326 3584,'0'0'1408,"0"0"-768,0 0-320,0 0 384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23752 8134 4224,'-6'-4'1568,"0"-3"-832,6 14-32,0-7 736,0 0-384,0 0-32,0 8-320,-6 2-64,2 14-352,-2 8 32,0-4 96,-5 3-96,5-2 64,0-5-96,2 6 64,-2-4-192,-1 3-32,3 0-64,-2 1 32,0 14-64,2 7-32,4-2 96,-6 1 64,6-7 0,0 6 64,0-3-128,0-7-64,0-4 0,0 11 32,0-4 32,0 0 32,0-10-64,0 0 32,0-4-64,0-3-32,0 0 32,0-1-32,-6 1 0,6-4 64,-6-1-96,2-2 0,4 3 96,0-6 32,0-1-128,0-4 32,0 0 63,0 1 33,0-11 32,0 0 0,0 0-64,0 0-64,0 0 32,0 0 32,0 0-32,0 0 64,0 0-64,0 0-32,0 0 96,0 0 64,0 0-64,0 0-64,0 0 0,0 0-32,0 0 0,0 0 0,0 0 0,0 0 0,0 0 0,0 0 64,0 0-32,0 0 64,0 0-64,0 0-32,0 0 32,0 0 32,0 0-96,0 0 0,0 0 32,-6 4 0,6 2 0,-7-6 0,7 0 64,-5 0 32,-1 0-128,0 0 32,0 0 64,2 0 32,-2 0-192,0 0 0,-15 5 160,-1-1-96,5 12 32,-11-12-64,4 6-64,2 0 96,6 15 64,5 14-64,-1 1 0,8-16-32,-2 7 0,-5-6 0,-1 3 0,2 2 64,-6 0 64,-2 6-32,0 6 64,2 8-128,0-5 0,5-10-128,-1-10 32,8-5-799,8-5-321,8-21-1696,5-19-736,32-4 352</inkml:trace>
  <inkml:trace contextRef="#ctx0" brushRef="#br0" timeOffset="1">23762 8263 5888,'0'0'2272,"0"0"-1216,0 0-448,0 0 736,0 0-320,0 0-32,0 0-448,0 9-96,0-9-256,-6 10-64,2-4 0,-2-2 64,-10 0-32,-1 7-96,-5-1-32,-1 0 64,0 1-64,-16-3-32,-10 8 96,4-2 0,5 7-128,1-2-32,7 1 32,5-1 64,4 1 0,6 5-32,-1-5-128,8 30 64,4 0 96,2-8 0,-3 4-32,7-1-64,0-6 32,0 6 96,7 5 96,-3 10-128,2-11-32,4-6 0,2-4 64,-1-4-32,1 0 64,-8-10-64,9 0-32,3-5 32,1-5 32,-1-1-32,7-4 64,-1 0-128,-6-5 0,1 1-192,-7-2-96,3 0-32,-7 2 32,4-2-224,-3 6-64,-3 1-896,2-7-352,6 6-1376</inkml:trace>
  <inkml:trace contextRef="#ctx0" brushRef="#br0" timeOffset="2">23541 8499 4352,'4'-10'1664,"2"10"-896,0-4 96,-6 4 672,0 0 32,0 0 96,0 0-576,0 0-192,0 0-512,0 0-32,0 0 64,6 0-96,-6 0 0,4 0-1,-4 0 33,0 0-160,0 0-128,0 4 32,-4 6 0,-18 5 96,-7-1-32,6 17 0,2-6-192,3-5 32,8-5-64,3-5-64,20-20 160,9-1-32,-1-3 96,2-6-128,-7 1 0,-3-1 32,-3 5 64,2-1 160,-8 1 192,-4 11-32,0-2 96,-4 6-256,-14 6-64,1 8-96,7-3 32,-2-1-128,1-2 0,5 3-32,2-1 0,-3 0 64,1 1 0,6-7-1856,0 16-3391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55:40.488"/>
    </inkml:context>
    <inkml:brush xml:id="br0">
      <inkml:brushProperty name="width" value="0.10583" units="cm"/>
      <inkml:brushProperty name="height" value="0.10583" units="cm"/>
      <inkml:brushProperty name="color" value="#177D36"/>
    </inkml:brush>
  </inkml:definitions>
  <inkml:traceGroup>
    <inkml:annotationXML>
      <emma:emma xmlns:emma="http://www.w3.org/2003/04/emma" version="1.0">
        <emma:interpretation id="{E141E93F-A53A-468F-B583-56C40CE4C9F0}" emma:medium="tactile" emma:mode="ink">
          <msink:context xmlns:msink="http://schemas.microsoft.com/ink/2010/main" type="inkDrawing" rotatedBoundingBox="9882,15278 16064,14951 16165,16871 9983,17198" rotationAngle="1496718220" semanticType="callout">
            <msink:sourceLink direction="with" ref="{21CE4FB6-BF22-446C-A744-AD779AFD696C}"/>
            <msink:sourceLink direction="with" ref="{B6220D46-1DD6-4A66-9A02-E68E260F59B5}"/>
          </msink:context>
        </emma:interpretation>
      </emma:emma>
    </inkml:annotationXML>
    <inkml:trace contextRef="#ctx0" brushRef="#br0">10126 16379 3712,'0'0'1408,"0"17"-768,0-17-672,0 0 288,0 0-96,0 0 64,0 0-192,0 0-32,0 0 128,-17 0 160,-1 18 32,18-18 64,0 17 0,-17-17 0,17 18-192,0-1-128,-18 18 32,18 1 0,0-1 32,0 0 0,0 0 64,18 0-96,-1 0-64,1 17 0,-1 1-32,-17-1 0,18 1 64,-1-1 32,1 1 32,-1 0 0,18-1 64,-17 18-32,-1-17 64,18-1-64,18-17 0,-18 18-96,18-18 32,-18 0-64,17-18 64,-17 18-64,18-17 64,17 17-64,0 18 64,0-18-64,0 17 64,18-17-128,-1 0 0,-17 0-32,18 0 0,17 18 64,-18-36 64,1 18 96,35 0 64,-18-17-32,0-1-32,0 19-96,18-19 32,-18 1-128,17-18 0,18 17 32,-34-17 64,-1 0 32,35 18 32,-18-18 0,1 0 64,17 0-32,-17 0 64,-18 0 0,35-18 96,-17 1-160,-1 17-32,1-18 0,0 1 64,-1-19-96,1 19-64,-1-1 128,-16 1 32,16-1-64,-17-17-96,0 18 64,-17-1 0,0-17 32,-1 0 64,1 0-32,-1 0 0,-17 0-32,0 0 64,-17 18-32,17-18 64,0 0-65,-17 17 1,-1-17-96,1 0-64,-18-18 96,0 18 64,0 0-64,0-17 0,-18 17 96,18 0 32,-17 0-96,-1 17-96,1-34 64,0 17 0,-18-18-32,17 18-64,1-18-64,-1 18 32,18 0-128,-17 0-32,17 0-64,-18 18 0,1-18-352,-1 17-159,1 1-385,-18 17-128,17-35-192,-17 17 32,0 1-1472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55:53.496"/>
    </inkml:context>
    <inkml:brush xml:id="br0">
      <inkml:brushProperty name="width" value="0.075" units="cm"/>
      <inkml:brushProperty name="height" value="0.075" units="cm"/>
      <inkml:brushProperty name="color" value="#3165BB"/>
    </inkml:brush>
  </inkml:definitions>
  <inkml:traceGroup>
    <inkml:annotationXML>
      <emma:emma xmlns:emma="http://www.w3.org/2003/04/emma" version="1.0">
        <emma:interpretation id="{31C3ADFF-F85A-44D9-BF7C-30D7221E7001}" emma:medium="tactile" emma:mode="ink">
          <msink:context xmlns:msink="http://schemas.microsoft.com/ink/2010/main" type="inkDrawing" rotatedBoundingBox="16937,15327 18393,16780 18227,16947 16771,15493" semanticType="callout" shapeName="Other"/>
        </emma:interpretation>
      </emma:emma>
    </inkml:annotationXML>
    <inkml:trace contextRef="#ctx0" brushRef="#br0">17098 16449 2688,'-18'0'1056,"18"0"-576,0 0-576,0 0 256,0 0-128,0 0-32,0 0-64,0 0 32,0 0 512,0 0 320,0 0 224,0 0 96,0 0-192,0 17-96,0-17-448,0 0-256,0 0-64,0 0 0,0 0 32,0 18-32,0-18-64,0 0 96,18 18 64,-18 0 64,0-1 96,17 0-32,-17 19 64,17-2-128,1-16-64,-18 17 0,18 0 32,-1 0-96,18-18-64,0 19-96,0-2 32,0 36 32,0-17 0,0 0 0,0-1 64,17 1-32,2 17 64,16 0-64,-18 0 64,18-17 0,0-1 32,18 18 0,-18 0 0,0-17 0,0 0 64,0-19-160,18 2-96,-36-2-128,0 2-32,18-19-512,-34 0-160,-2 1-832,2 0-256,-18-18-640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55:54.699"/>
    </inkml:context>
    <inkml:brush xml:id="br0">
      <inkml:brushProperty name="width" value="0.075" units="cm"/>
      <inkml:brushProperty name="height" value="0.075" units="cm"/>
      <inkml:brushProperty name="color" value="#3165BB"/>
    </inkml:brush>
  </inkml:definitions>
  <inkml:traceGroup>
    <inkml:annotationXML>
      <emma:emma xmlns:emma="http://www.w3.org/2003/04/emma" version="1.0">
        <emma:interpretation id="{83BFE685-0C47-49F1-8D0D-B4BBB95F6A65}" emma:medium="tactile" emma:mode="ink">
          <msink:context xmlns:msink="http://schemas.microsoft.com/ink/2010/main" type="inkDrawing" rotatedBoundingBox="16550,15526 17386,15114 17598,15544 16763,15957" semanticType="callout" shapeName="Other">
            <msink:sourceLink direction="with" ref="{21CE4FB6-BF22-446C-A744-AD779AFD696C}"/>
          </msink:context>
        </emma:interpretation>
      </emma:emma>
    </inkml:annotationXML>
    <inkml:trace contextRef="#ctx0" brushRef="#br0">16922 16904 4096,'0'0'1568,"0"36"-832,0-19-576,0-17 416,0 17-128,0-17 0,0 0-192,0 0-96,0 18-64,0 18 0,0-36 0,0 17 32,0 0 0,0-17 64,0 0 256,0 0 160,0 0-160,0 0-32,0-34-96,0 16-192,18-18-64,-18 2-32,0-2 32,0 2 32,0 16 96,0-17-32,0 18 0,0-19-192,17 2 32,-17-2-64,18 2 0,-18-2 64,0 19 64,17 0-32,-17-1-32,0 0 32,18 1 32,-18 17-32,0-17-32,0 17 160,0-18 32,0 18 0,0 0 32,0 0-128,0-18-64,0 18 0,18 0-32,-18 0 0,0 0 64,0 0 32,0 0 32,17 0-160,-17 0 32,18 0 0,-18 0 64,17 0-32,1 18 64,-1-18-64,-17 0 64,35 18-64,-17-18 64,-1 0-64,18 0 64,0 0 0,0 17 32,-17-17-64,17 0 32,-18 17-128,18-17 0,-17 18 32,17-18 64,-18 18-96,18-36 0,-17 36 96,0-18 32,17 17-32,-18-17-64,18 0-64,0 0 32,0 17-320,-17-34-1152,-1 17-192,-17 0-3648,0-17 2112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3:56:00.704"/>
    </inkml:context>
    <inkml:brush xml:id="br0">
      <inkml:brushProperty name="width" value="0.075" units="cm"/>
      <inkml:brushProperty name="height" value="0.075" units="cm"/>
      <inkml:brushProperty name="color" value="#3165BB"/>
    </inkml:brush>
    <inkml:brush xml:id="br1">
      <inkml:brushProperty name="width" value="0.10583" units="cm"/>
      <inkml:brushProperty name="height" value="0.10583" units="cm"/>
      <inkml:brushProperty name="color" value="#177D36"/>
    </inkml:brush>
  </inkml:definitions>
  <inkml:traceGroup>
    <inkml:annotationXML>
      <emma:emma xmlns:emma="http://www.w3.org/2003/04/emma" version="1.0">
        <emma:interpretation id="{21CE4FB6-BF22-446C-A744-AD779AFD696C}" emma:medium="tactile" emma:mode="ink">
          <msink:context xmlns:msink="http://schemas.microsoft.com/ink/2010/main" type="inkDrawing" rotatedBoundingBox="14175,13270 17245,12679 17853,15833 14782,16424" hotPoints="17269,14017 15793,15492 14317,14017 15793,12541" semanticType="enclosure" shapeName="Circle">
            <msink:destinationLink direction="with" ref="{E141E93F-A53A-468F-B583-56C40CE4C9F0}"/>
            <msink:destinationLink direction="with" ref="{83BFE685-0C47-49F1-8D0D-B4BBB95F6A65}"/>
          </msink:context>
        </emma:interpretation>
      </emma:emma>
    </inkml:annotationXML>
    <inkml:trace contextRef="#ctx0" brushRef="#br0">14872 16046 2176,'0'0'864,"0"0"-448,0 0-480,0 0 128,0 0-64,0 0 0,0 18-96,18-18 64,-18 18-32,0-18 0,0 17 128,18 0 96,-1 19 0,18-2 0,1 2-32,-2-2 0,2-16 64,-2 17 32,2-18-192,16 19 0,0-19 32,1 0 32,17 1-32,-17 0 32,-1-1-64,36 0 64,-18-17-64,0 18-32,18-18 32,-18 0 32,17 18-32,1-18-32,-1 0 96,-17 0 0,18-18 32,0 18 0,-1 0-64,-16-18 32,-1 18 0,0-17 96,17 0-32,-17-1 0,0 0-96,0 1-64,-17 0 96,17-1 0,0-34-32,0 16-64,-18 19 224,1-18 96,-18 0-160,17 18-32,-16-19 64,-2 2-32,20-2 64,-2-16-128,-17-1 0,0 18 96,0-17 32,-18-1 32,1-34 0,0 17-64,-18-18 32,-18 18 0,0-36 96,-16 19-96,-2 0 32,2-1-224,-2-17-96,-16 0 32,-18 17 64,0-17 64,-18 18 32,0-1-64,-16 18-64,16 0-128,-35 0 0,0 0-160,1 0-32,0 0 0,-19 34 32,-16 19-96,17 17 0,-1 17-32,1 1 96,0 0-96,0 16-64,-18 19 0,35 17 32,1 0 96,0 0 64,16 18 192,36 17 96,0 17 32,0 1 64,35 18-64,0 16-32,17 0-64,18 19 32,-17-36-128,52 35-96,0-18 32,0 1-160,0-18-64,0-34 32,17-2 64,54-16-128,34-18-32,18-17-224,69-36 0</inkml:trace>
    <inkml:trace contextRef="#ctx0" brushRef="#br1" timeOffset="-19242">15574 17116 6272,'18'0'2368,"-18"0"-1280,17 0-1056,1-17 512,-18 17-352,17-35-96,18 0-64,18-1 32,-18-16-32,17 17 64,-17-18 0,18-17-32,-1 18 32,-17-18 0,18 17 32,17 1 0,-35-1 64,18 0-96,-18 18-64,0-17 64,0 34 0,-18-17 32,1 18 0,-1-1 64,1 18 96,-18 0-64,17 18-128,-17-1 32,0 18 32,18 0 64,-18 0-32,0 0-32,17 18-32,-17-18 0,0 18-160,18-18 32,-1 17 64,1-17 32,-1 18-128,-17-18-32,36 0 32,-19 17 64,1-17 0,-1 18 64,1-18-128,-1-17-64,1 17 64,-1-18 0,18 18-544,-35-17-160,18-1-1216,0 1-480,-18-1-480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4:12:40.306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FF5C54DA-DF81-4822-BC07-8F66757AFA5A}" emma:medium="tactile" emma:mode="ink">
          <msink:context xmlns:msink="http://schemas.microsoft.com/ink/2010/main" type="inkDrawing"/>
        </emma:interpretation>
      </emma:emma>
    </inkml:annotationXML>
    <inkml:trace contextRef="#ctx0" brushRef="#br0">21715 14865 8192,'-5'0'3072,"1"0"-1664,4 0-1632,0 0 512,0 0 224,0 0 224,0 0-160,0 0 0,0 0-352,0 4 64,4 1 128,1-2 191,-5 6 97,4 7-160,-8-4 0,4 17-192,-5 3-32,1 11-896,-1 6-416,0 0 1280,0 8 640,2 12-320,-2 15-192,0 2-160,5-5-32,-4 15 96,-1-7 128,5 5-192,0 10-64,0-2 96,-5 6 64,5 2-64,-5-1 0,5-8-160,0 17-32,0-5-32,5-7 32,0 11 0,-5-12 96,5 1-32,-1-2 64,1 6 64,0-33 160,-5-13-192,3 25 0,-3-12-64,0 4-32,0-8 32,0 16 32,0-16-96,5 17-96,-5-18 64,5 17 0,0-13-32,-1 7-64,1-16-64,3 27 32,-3-18 32,3 1 0,-3-11 64,0 6 96,1-12-64,-6 18-64,0-14 0,0-4-32,0-11-224,-6 3 0,1-11-672,0-8-288,2-4-448,-2-9-128,0 0-800,-3-25-287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4:12:40.309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35C62A00-9AC4-4EAA-9EA1-20D2AE104720}" emma:medium="tactile" emma:mode="ink">
          <msink:context xmlns:msink="http://schemas.microsoft.com/ink/2010/main" type="inkDrawing"/>
        </emma:interpretation>
      </emma:emma>
    </inkml:annotationXML>
    <inkml:trace contextRef="#ctx0" brushRef="#br0">21611 19200 3584,'-65'-17'1408,"65"7"-768,0 20-768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4:12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30332 14127 8832,'0'0'3328,"0"0"-1792,0 11-1728,0-11 544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4:12:40.312"/>
    </inkml:context>
    <inkml:brush xml:id="br0">
      <inkml:brushProperty name="width" value="0.05" units="cm"/>
      <inkml:brushProperty name="height" value="0.05" units="cm"/>
    </inkml:brush>
    <inkml:context xml:id="ctx1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7-04-19T04:13:35.474"/>
    </inkml:context>
    <inkml:brush xml:id="br1">
      <inkml:brushProperty name="width" value="0.075" units="cm"/>
      <inkml:brushProperty name="height" value="0.075" units="cm"/>
    </inkml:brush>
  </inkml:definitions>
  <inkml:traceGroup>
    <inkml:annotationXML>
      <emma:emma xmlns:emma="http://www.w3.org/2003/04/emma" version="1.0">
        <emma:interpretation id="{2C7526CE-77A6-4C10-A619-C2C03A115A30}" emma:medium="tactile" emma:mode="ink">
          <msink:context xmlns:msink="http://schemas.microsoft.com/ink/2010/main" type="writingRegion" rotatedBoundingBox="20950,10549 32939,9319 33067,10571 21078,11802"/>
        </emma:interpretation>
      </emma:emma>
    </inkml:annotationXML>
    <inkml:traceGroup>
      <inkml:annotationXML>
        <emma:emma xmlns:emma="http://www.w3.org/2003/04/emma" version="1.0">
          <emma:interpretation id="{DC134361-BB27-41FD-89B6-4E9F70F0A72A}" emma:medium="tactile" emma:mode="ink">
            <msink:context xmlns:msink="http://schemas.microsoft.com/ink/2010/main" type="paragraph" rotatedBoundingBox="20950,10549 32939,9319 33067,10571 21078,11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F2D334-D916-497E-807D-B2C5C3A42C51}" emma:medium="tactile" emma:mode="ink">
              <msink:context xmlns:msink="http://schemas.microsoft.com/ink/2010/main" type="line" rotatedBoundingBox="20950,10549 32939,9319 33067,10571 21078,11802"/>
            </emma:interpretation>
          </emma:emma>
        </inkml:annotationXML>
        <inkml:traceGroup>
          <inkml:annotationXML>
            <emma:emma xmlns:emma="http://www.w3.org/2003/04/emma" version="1.0">
              <emma:interpretation id="{38CB5D7A-93CB-4B68-A76A-27E2942B1F30}" emma:medium="tactile" emma:mode="ink">
                <msink:context xmlns:msink="http://schemas.microsoft.com/ink/2010/main" type="inkWord" rotatedBoundingBox="20971,10759 23595,10490 23702,11532 21078,11802"/>
              </emma:interpretation>
              <emma:one-of disjunction-type="recognition" id="oneOf0">
                <emma:interpretation id="interp0" emma:lang="en-CA" emma:confidence="0">
                  <emma:literal>Re-green</emma:literal>
                </emma:interpretation>
                <emma:interpretation id="interp1" emma:lang="en-CA" emma:confidence="0">
                  <emma:literal>Re-peer</emma:literal>
                </emma:interpretation>
                <emma:interpretation id="interp2" emma:lang="en-CA" emma:confidence="0">
                  <emma:literal>Re-greet</emma:literal>
                </emma:interpretation>
                <emma:interpretation id="interp3" emma:lang="en-CA" emma:confidence="0">
                  <emma:literal>Re-preen</emma:literal>
                </emma:interpretation>
                <emma:interpretation id="interp4" emma:lang="en-CA" emma:confidence="0">
                  <emma:literal>Re-grad</emma:literal>
                </emma:interpretation>
              </emma:one-of>
            </emma:emma>
          </inkml:annotationXML>
          <inkml:trace contextRef="#ctx0" brushRef="#br0">21265 15223 5888,'0'0'2272,"0"4"-1216,0-4-544,0 0 704,0 0-352,0 0-96,0 0-192,5 0-32,3-4-288,3 1 256,-3-10 192,10-16 831,1 2 385,3-7-1920,20-29-832,-7-7 448,7 7 352,-12 1 96,-1 15 64,-2 1-64,-5 9 32,-7 10 0,-1 7 96,-1 3-320,-5 6-64,2 2 96,4 9 32,-1 9-32,6 2 0,-6 6-32,9 3 96,10 4 0,5 13 96,0-5-32,-5-3 64,-2-1-64,-1-5-32,-2 3 96,0-11 0,0 5-32,1-9-64,-1 3-192,0-2-128,10 3-735,-1-2-289</inkml:trace>
          <inkml:trace contextRef="#ctx0" brushRef="#br0" timeOffset="1">19567 14717 4992,'-5'-3'1824,"5"3"-960,0 0-160,0 0 736,0 0-256,0 0-32,5 0-448,-5 0-192,0 0-288,0 0-160,4 3-32,1 5 32,0 13 96,-5 10 0,0 10 0,0 13 32,0 1 32,0 6-96,-5-4-96,0-5 0,1-6-32,-1-6 0,5-3 64,0-10 32,-5-2 96,5-5 32,0-8 32,0-3 0,-3-6 64,-2-6 191,0-6 129,0-3-256,1-8-64,-1-12-352,5-5-32,5-8 0,4-2 32,1-7 32,-2-7 0,6 6-160,4 6 32,1 3 64,2 11 32,3 1-64,3 11 0,5 2-32,-5 10 96,0 3-64,-3 8-32,-1 3 96,-6 5 0,1 13 32,-8 10 0,-1 6-96,-4 1 64,-5-6-128,-5 8-31,-9-8-1,-9 0 64,1-4 64,-5 6 32,4-11-64,4-2 0,-3-4 64,4-6 64,4-2 0,4-3-32,1 3 32,4-4-32,2-2-96,3-3 64,0 9-32,3-1-64,8-1 0,-3 1 0,0 0 0,11 5 96,0 0 0,4-1 32,-1-1 64,2-2 32,-2-1-32,1-4 32,-1-1-224,1-3-32,-1 0-160,2-3-32,-6-1 96,4-1 96,-8 2 0,-1-6 128,2 6 0,-1-14 32,-1 5 0,1-1 0,-1-10 0,10 2 0,-5 1 0,0 0 64,5 3 32,-14 2 96,-4-2 96,13 2 160,-18 2 32,0 4-128,-18 6-32,-1 3-128,-3 0-192,-1 12 0,0 1-64,6 10 0,-2 6 0,1 0-64,4-6 0,4 1 96,7 1-64,3-1 32,3-4 128,7-3 32,4-1-192,-1-4-64,14-3-864,15-3-352,-7-6-2208,2 0-1344,0-3 2176</inkml:trace>
          <inkml:trace contextRef="#ctx0" brushRef="#br0" timeOffset="2">20427 15162 7808,'0'-8'2880,"0"8"-1536,-5-20-992,5 16 736,-4 0-224,-1 0 32,-3-1-288,-2 2-128,-3 3-257,4 0-223,-4 8-32,-19 7 32,0 2 64,-10 7-192,10-4 33,10 2 31,3-2-32,11-5-32,11-3 96,16 1 0,4-6 96,-1-2 32,2-5-32,-2 0 32,1 0-128,-1-5 0,-3 5 32,-6 0 0,1 0-96,-5 0 64,0 5-32,-4 7-64,-5 4 160,0 5 32,-5 11-96,-4 17-32,0-5 32,-5 0 64,1-3 64,4-6 96,-1 3-96,2-15-64,-2-1 127,1-7 33,1-7 0,-2-8 32,1-3 160,4-10 128,5-8-256,0-28-64,10-6-192,4 2-96,3 0-96,1 4 32,1 1 96,4 0 32,-6 8 32,1 3 0,6 8-96,-6 9 0,-4 4-32,-1 8 96,6 8-64,-5 4-32,-1 8 0,-5 4 96,3 0 0,-3 0 32,-3 2 0,0 2 64,-5-5 32,0 2 32,0-1-288,-10-4-64,5-4 64,2 0 0,-3-4-64,1-4 65,2 0-193,-2-4-32,0-4-64,5 0 32,0-4 160,0-1 128,10 6 96,-2-1 32,1 3 64,1 2 32,-2-1-128,2-4-32,4 2-64,-1 0 0,6 1 96,-1-10 64,-1 1 0,2-6 64,-6 5 0,0-2 96,-3 0-160,-1 6-32,-4-1 64,-5 3 96,0 1 0,-5 1 64,2 2-192,-8 2-32,3 3 0,-2 15 64,1 2-96,-4 3 0,3 0-32,2 0-64,-1 4 96,4 1 0,5-2 96,0-2 32,5-1-32,4-3-64,4-5 96,1 0 64,4-8 0,0-4 0,1-4-32,8-8 64,10-4-256,-1-12 0,-4-4-160,-6-14 64,-2-2 32,-6-4 64,-9-9 96,1 0 64,-7 13 160,-3 2 96,-3 14 159,-2 9 129,-9 6-384,1 5-224,3 16-128,-9 16 64,6 14-64,4-8 32,1 2 64,-2 18 64,2 18-96,3-4 0,0-2 96,1-10 32,4-4-32,9-6 32,-1-6-288,-3-8-96,0-3-767,0-10-289,8-2-1056,-4-9-480,4-9-448</inkml:trace>
          <inkml:trace contextRef="#ctx0" brushRef="#br0" timeOffset="3">20669 15082 8448,'-5'-5'3168,"10"13"-1728,-1-3-1696,-4-5 1472,0 0-416,13 0-352,5 0-192,6 0-192,16 0 32,1-5 0,1 2-1024,-2-6-480,2 1-2688</inkml:trace>
        </inkml:traceGroup>
        <inkml:traceGroup>
          <inkml:annotationXML>
            <emma:emma xmlns:emma="http://www.w3.org/2003/04/emma" version="1.0">
              <emma:interpretation id="{5F2D772F-1176-4CC6-B520-41E6F3BAF4EB}" emma:medium="tactile" emma:mode="ink">
                <msink:context xmlns:msink="http://schemas.microsoft.com/ink/2010/main" type="inkWord" rotatedBoundingBox="28414,9784 32939,9319 33063,10529 28538,10993">
                  <msink:destinationLink direction="with" ref="{6B7444AC-534C-472E-AFF8-A8D8FE1CCF76}"/>
                </msink:context>
              </emma:interpretation>
              <emma:one-of disjunction-type="recognition" id="oneOf1">
                <emma:interpretation id="interp5" emma:lang="en-CA" emma:confidence="0">
                  <emma:literal>ED-HOS</emma:literal>
                </emma:interpretation>
                <emma:interpretation id="interp6" emma:lang="en-CA" emma:confidence="0">
                  <emma:literal>i=D-tttl08</emma:literal>
                </emma:interpretation>
                <emma:interpretation id="interp7" emma:lang="en-CA" emma:confidence="0">
                  <emma:literal>i=.D-ttt'l08</emma:literal>
                </emma:interpretation>
                <emma:interpretation id="interp8" emma:lang="en-CA" emma:confidence="0">
                  <emma:literal>EID-HOS</emma:literal>
                </emma:interpretation>
                <emma:interpretation id="interp9" emma:lang="en-CA" emma:confidence="0">
                  <emma:literal>END-HOS</emma:literal>
                </emma:interpretation>
              </emma:one-of>
            </emma:emma>
          </inkml:annotationXML>
          <inkml:trace contextRef="#ctx1" brushRef="#br1">26988 14418 3072,'0'0'1120,"0"0"-576,18 0-416,-18 0 320,0 0-64,0 0 96,0 0-64,0 0 0,0 0-160,0 0 0,0 0-160,0 0-64,17 0 128,1 0 32,0 0 64,17 0 0,-18 0-64,1 0 32,-1-17-64,1 17 0,17-17-96,-18 17 32,1-18-128,17 18 0,-18-18 96,1 1 32,-1 0-32,1-1 32,-18 18-704,17-18-224</inkml:trace>
          <inkml:trace contextRef="#ctx1" brushRef="#br1" timeOffset="-421">27058 14488 6080,'0'0'1056,"-18"0"-288,18 0-192,0 0-352,-17 0 0,17 0 0,0 0 32,0 0 0,0 0-224,17 0 0,-17 0-32,18 0 64,0 0-32,0 0-32,16 18 32,-16-1-32,0-17 0,-1 17 64,0 1-32,-17 17-32,18 0 32,0-17 32,-18-1-96,17 0-64,0-17-224,-17 18-128,0 0-320,0-18-160,0 0-640,0 0-960,0 0 640</inkml:trace>
          <inkml:trace contextRef="#ctx1" brushRef="#br1" timeOffset="-1462">27075 14576 2688,'0'-36'1056,"0"36"-576,0 0 64,0 0 736,0 0-416,0 0-288,0-17-192,0 17-256,0 0-96,18 0 0,-18 0-32,17-17 0,1 17 64,17 0 32,-18-18 32,18 18-64,0 0-64,18 18 32,-1-18-32,1 0 0,17 17 0,-18-17 0,1 0 64,0 0-256,-1 0-32</inkml:trace>
          <inkml:trace contextRef="#ctx1" brushRef="#br1" timeOffset="-715">27110 14488 2304,'-35'0'960,"35"0"-512,0 0-192,0 0 352</inkml:trace>
          <inkml:trace contextRef="#ctx1" brushRef="#br1" timeOffset="837">28039 14121 3328,'0'-35'1312,"0"70"-704,0-35-352,0 0 416,0 0 32,0 0 128</inkml:trace>
          <inkml:trace contextRef="#ctx1" brushRef="#br1" timeOffset="1484">28056 14279 2944,'0'-35'1120,"0"18"-576,0 17-640,0-18 1376,0 1-448,18 17-256,-18-18-160,0 1-288,18-1-96,-18 18 0,17-17-128,1-1 0,17 18 64,-18 0 0,18 0 32,0 0 64,0 18-32,0-1 64,0 1-64,0-1 64,0 18-64,-17 0-32,-1 0 160,18 1 32,-35-1 64,18 0 64,-1 0-32,-17 17 0,0 1-160,0-1-32,0-17 96,-17 0 32,17 0 96,-18-17 32,1-1-32,-18 1 32,17-1-128,-34-17-64,-1 0-64,18-17 0,-17 17-288,17-18-32,17 1-288,-17-1-96,18 18-960,-1-17-320,18 17-512</inkml:trace>
          <inkml:trace contextRef="#ctx1" brushRef="#br1" timeOffset="1037">28056 14104 8512,'0'35'352,"0"0"-96,0 0-128,18 18 0,-18-18-64,0 18-64,18-19 32,-18 36 32,17 0-32,-17-17-32,17-18 32,-17 17 32,0-16-96,0-19 0,0 0-256,0 1-64,0 0-576,0-18-288,0 0-352,0-18-800,0 0 736</inkml:trace>
          <inkml:trace contextRef="#ctx1" brushRef="#br1" timeOffset="1969">28704 14401 4096,'18'0'1568,"-18"-17"-832,0 17-448,0 0 448,17 0-288,-17 0-32,0 0-224,17 0-64,-17 0-64,0 0-64,18 0 96,0 0-64,-18 0-32,17 0 32,-17 0-32,17 0-640,-17 0-224,18 0-832,-18 0-832,18-18 768</inkml:trace>
          <inkml:trace contextRef="#ctx1" brushRef="#br1" timeOffset="2548">29125 13981 4096,'0'0'1568,"0"0"-832,0 0-448,0 0 448,0 0-160,0 0 64,0 0-160,0 0-32,0 0-256,0 0-64,0 17 0,0-17-160,18 18 32,-18 0-64,0-1-64,0 36 96,17-19 64,-17 2 0,0-2 64,18 19-128,-1-18 0,-17 1 96,0-2 32,18 2-192,-1 16 0,-17-17-320,0 0-128,18 0-512,-18 0-128,0-17-928,17-1-384,-17 0 1312</inkml:trace>
          <inkml:trace contextRef="#ctx1" brushRef="#br1" timeOffset="2750">29195 14402 2304,'35'0'864,"-35"0"-448,35 0-128,-35 0 352,0 0-160,35 0 0,-35 0-224,35 0 0</inkml:trace>
          <inkml:trace contextRef="#ctx1" brushRef="#br1" timeOffset="2886">29335 14402 6144,'35'0'64,"-17"0"64,16 0-32,-16 0-128,0 0-32,16 0-64,-16 0 96,0 0-1056,-18 0-448,17 0 128,0 0 160</inkml:trace>
          <inkml:trace contextRef="#ctx1" brushRef="#br1" timeOffset="3289">29475 13964 3968,'0'0'1472,"0"-18"-768,0 18-768,0 0 288,0 18-32,17-18 32,-17 17-96,0-17-32,0 18 96,0 17 96,18-18-128,-18 18-32,18 18 64,-18-1-32,0-17 64,17 18-192,0-18-32,-17 18-64,18-18 0,-18 17 64,18-17 0,-18 18 0,18-18 0,-18-18-3680,0-17 1248</inkml:trace>
          <inkml:trace contextRef="#ctx1" brushRef="#br1" timeOffset="3676">29685 14350 4992,'0'0'1824,"0"0"-960,0 0-384,0 0 640,0 0-320,0 0-96,0 0-448,0 0-192,0 0-32,17 0-32,1 0-96,0 0 64,16 0 32,2 0 0,-2 0-640,-16 0-224,17 0-832,-18-18-1472</inkml:trace>
          <inkml:trace contextRef="#ctx1" brushRef="#br1" timeOffset="4212">30001 13859 2304,'0'0'864,"0"0"-448,0 0-480,0 0 2080,0 0-544,17 18-544,-17-1-320,0 1-352,0-18-96,18 17-64,-18 18 0,0-17 0,17 17 32,-17 0 0,18 0-64,-1 17-64,1 18 32,0-17-32,-1 0 0,1-18 64,-1 18-32,1-1 64,-18-17-128,17 18 0,-17-18-832,18 0-288,-18-18-896,0-17-768,0-17 1184</inkml:trace>
          <inkml:trace contextRef="#ctx1" brushRef="#br1" timeOffset="4734">30316 13754 4608,'0'0'1760,"0"18"-960,0-18-736,0 18 448,0 34-384,0-17-64,0 0 64,-18 0 160,18 0-160,0 0-64,0 0-32,-17 17-32,17-16 0,0 16 0,-18-17 64,18-18-96,0 1-64,0 0 64,0 0 0,0-1 96,0 0 96,0-17-128,0 0-32,0 18 0,0-18 64,0 0-32,0 0-32,0 0 32,0 0-32,0 0 0,0 0 0,0 0-96,18 18 0,-1-18 64,-17 17 64,18 0 0,-1 1-32,1-18 32,-1 35-32,1-35 64,-1 17 32,1 1-32,17-18-64,-18 18-1600</inkml:trace>
          <inkml:trace contextRef="#ctx1" brushRef="#br1" timeOffset="5365">30439 13386 5120,'0'0'1920,"0"18"-1024,0-18-416,0 0 640,0 0-256,18 0-32,-18 17-352,0 18-128,0 0-192,17-17-128,1 17 0,-18 0-256,35 0 0,-18 0-1472,1-18-608,-1 18-448</inkml:trace>
          <inkml:trace contextRef="#ctx1" brushRef="#br1" timeOffset="6301">30911 13719 3968,'0'0'1568,"0"0"-832,0 0-448,0 0 512,0 0-256,0 17 32,0-17-352,0 18-64,0 18-160,0-2-32,0 19 32,18-18 0,-1 0 0,-17 0 64,18 17-32,-1 18-32,1-17 32,-1 0-32,-17-19-96,18 2 64,-1-1 96,1-18 32,-1 1-32,-17 0-64,18-18 96,-18 0 64,18 0 224,-1-36 64,-17 2-160,18-2-32,-18 1-128,17-18-96,-17 1 0,0 0 32,0-1-32,-17 0-32,17 1 32,0 17 32,-18 0 32,1-17 32,17 34-64,-36 0-64,1 0 96,18 18 64,-36 0-224,18 0 0,0 0-160,0 18 64,0 0-192,18 34-32,-1-16-832,18-2-352,0 2-928</inkml:trace>
          <inkml:trace contextRef="#ctx1" brushRef="#br1" timeOffset="6984">31473 13895 5760,'17'-35'2176,"-17"17"-1152,0-34-832,0 52 480,0-18-416,0 0-64,0 1-64,0 0 0,-17-1-64,17 0-64,0 1 32,0 0-128,-18-1 0,1 0 128,17 1 32,-18 0 0,1-1-64,-18 18-64,-1 0 32,1 0-32,0 18 0,18-1 0,-1 0-64,1 1 0,-1 0 96,18-1-64,0 0-32,0 19 0,35-2 96,0 20-64,0-20 32,0 2 64,1 16 64,-19-17-96,18 0-64,-17 0 64,17 0 64,-18 35-160,1-35-32,-18 0-96,17 0 64,-17 0-288,0 1-192,-17-19 32,17 0 32,-18 1 128,1 0 128,-18-18 288,-18 0 96,18 0 288,0 0 192,0-18 32,17 0-32,1-16-352,-1-2-64,1 1-32,17 0 32,0 0-128,0 0-32,17-17-256,18-1-128,0-17-1504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4:12:40.307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CD3D00AD-5C29-4E45-94A9-10CDE3291274}" emma:medium="tactile" emma:mode="ink">
          <msink:context xmlns:msink="http://schemas.microsoft.com/ink/2010/main" type="inkDrawing" rotatedBoundingBox="22877,15148 30110,14818 30113,14874 22879,15204" shapeName="Other">
            <msink:destinationLink direction="with" ref="{6B7444AC-534C-472E-AFF8-A8D8FE1CCF76}"/>
          </msink:context>
        </emma:interpretation>
      </emma:emma>
    </inkml:annotationXML>
    <inkml:trace contextRef="#ctx0" brushRef="#br0">21496 19121 4992,'-37'0'1824,"28"0"-960,1 0-576,4 0 512,-7 6 608,3-6 288,-1 3-96,-1 0-96,7-3-832,-2 0 223,0 0 97,0-3-256,5 3 0,0-3-256,0 3 32,5-6-352,5 6-96,3-3-64,-4 3 0,10 3 0,7 3 64,-2-6-96,12 3 0,-8 0 32,12-3 64,6-3 32,7 3 96,8 0-32,-7-3 64,1 6-128,-10-3 0,33-3-32,0 6 32,-1-6 0,-4 6-32,9-12 32,4 9-128,-9-3 0,6-5 96,-6 4 32,14 4-32,-1-8-64,-4 3 32,15 1-32,-5 1 64,-5-2 32,-1 2-32,6-5 32,-10-1 0,2 6 32,-2 3-160,14-5-32,-5 1 32,-4-1 64,5 2 0,13 0 64,-3-3-128,1 3-64,-5-2 64,-7-15 0,2 20 32,-7-4 64,9 4-32,2-3 64,-23-10-3232,31 1-1375,-4 17 5343,-1-19 2527,15 19-1375,-6-16-800,7 17-864,-3-29-320,1 15 32,-4-13 32,9 21-96,-1-11-64,2-1 192,-6 3 96,1 4-192,-6 2-32,11-6 0,-16 9 64,16-3 0,-11-2-32,-4 2 32,-5-1 32,11 4 32,-6 0 32,-7 4-64,10-8 32,-16 4-128,-6-5 0,-7 2 160,-10 3 64,-15-5-64,-2 5-32,-10 0-96,4 0-32,-15 0 160,-3 0 64,-9 0-864,-3 0-320,1-4-576,2 1-224,-1-2-671,2-3-193,-2 1-1824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4:12:40.310"/>
    </inkml:context>
    <inkml:brush xml:id="br0">
      <inkml:brushProperty name="width" value="0.175" units="cm"/>
      <inkml:brushProperty name="height" value="0.175" units="cm"/>
      <inkml:brushProperty name="color" value="#ED1C24"/>
    </inkml:brush>
  </inkml:definitions>
  <inkml:traceGroup>
    <inkml:annotationXML>
      <emma:emma xmlns:emma="http://www.w3.org/2003/04/emma" version="1.0">
        <emma:interpretation id="{A02DBC6A-EE5B-4A4B-8F6E-3C5CFC9C8AD3}" emma:medium="tactile" emma:mode="ink">
          <msink:context xmlns:msink="http://schemas.microsoft.com/ink/2010/main" type="inkDrawing" rotatedBoundingBox="23159,14936 29445,14228 29470,14447 23184,15156" shapeName="Other"/>
        </emma:interpretation>
      </emma:emma>
    </inkml:annotationXML>
    <inkml:trace contextRef="#ctx0" brushRef="#br0">21688 19112 5888,'0'-4'2272,"3"1"-1216,-3 10-544,0-2 768,0-5-544,0 0-64,0-5-352,0 1-128,0 4-96,11-3-224,-6 3-64,-2-8 96,7 2 96,-1 3 160,4-5 64,1 8-192,-1-4-64,2 4-96,7-5 96,-4-3 0,4 1 32,2 2-96,-2-3 64,1 4 160,1-4 64,3 4-64,0-4-32,5 5-192,5-2-64,3-15 64,10 4 96,-1 0-32,2 4 0,-6-8 32,1 3 64,9 0-96,-1 2 0,-9 3 32,-2-2 0,-3 8 0,0-2 0,6-1 64,1 1 96,2-1-128,6 3-96,4-3 96,-5 1 32,1-1-96,9-3-32,4 1 96,-5-3 32,1 2 0,1 1 32,7-1-64,5 0-32,-3 3-128,4 1-64,12 0 96,-12 0 96,-1 1 96,0-2 96,-4 1-256,13-1-96,-4 1 96,0 5 64,-4-1-32,13-1 0,-9-7 96,-4 12 96,-6-11-64,-3 3 0,17 3-192,-4 1-64,-5-13 192,23 14 128,-9-14-64,0 5-64,1 0 64,2 9 0,-2-2-32,0 2 32,2-2-64,-2 1-32,-11 1 32,7-6-32,-11 4 64,3 2 32,13 0-128,-12-2 32,1 10 0,14-10 64,-5 1 32,0-1 32,-5 5 0,6-3 64,-6 6-96,-3-6-64,-11-2 0,5-2 32,1-2 32,-19 4 32,-1 5 0,-2-6 64,3 1-160,-5-3-32,-4-4 0,-8 3 64,-10 3 32,-2 1 96,7 1-96,-18 4-64,3-5 0,-4 2-32,14 3-160,5 0 32,-10 0 64,0 3-672,-4 2-288,-4-5-1408,-5 4-512,0 4-96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51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22871 4530 5120,'-6'-35'2016,"6"35"-1088,0 0-32,0 0 800,0 0-448,0 0-64,13 0-512,-9-11-160,8 3-288,-2-2-96,13 0 64,9-1-32,4 1 0,-3 2-96,0-2 32,-1 4-128,1 2 0,7-1 32,-6-1 64,-1 6-96,0 0 0,6 0 32,-6 6 64,12-1-32,-12-1-32,-4 2-64,-6-2 32,-23 16 160,-23 23-64,-6 3-32,-4-1 64,1-2-64,-3-2 64,2-1-128,6 2-64,-2 10 64,13-9 0,5-4-64,-1-8 64,8-6 32,4-5 0,0-1 0,4 1 0,2-6 0,11 1 64,5-1 32,1-3 32,0-1-992,-3 5-448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4:12:40.308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6B7444AC-534C-472E-AFF8-A8D8FE1CCF76}" emma:medium="tactile" emma:mode="ink">
          <msink:context xmlns:msink="http://schemas.microsoft.com/ink/2010/main" type="inkDrawing" rotatedBoundingBox="23032,15197 28037,10577 28119,10665 23113,15285" semanticType="callout" shapeName="Other">
            <msink:sourceLink direction="with" ref="{CD3D00AD-5C29-4E45-94A9-10CDE3291274}"/>
            <msink:sourceLink direction="with" ref="{5F2D772F-1176-4CC6-B520-41E6F3BAF4EB}"/>
          </msink:context>
        </emma:interpretation>
      </emma:emma>
    </inkml:annotationXML>
    <inkml:trace contextRef="#ctx0" brushRef="#br0">21565 19191 8288,'14'0'1632,"-6"12"-288,2-12-288,-6 0-192,1 0-32,0 0-32,-2-4-32,2-1 0,0 2-417,3-1-127,3-4-160,-3-1 32,6-2-64,-1-1-32,6-5 96,-1-3 64,4-4 0,10-1 0,10-19-96,-7 4-64,-6 11 448,25-24 96,47-31-416,-16 11-64,-2 4-64,-10 0 64,9 8 32,-5-4-32,-10-11-64,-6 15 160,1-7 32,7 7-64,9-4-32,-6-5 32,2-2 0,7 6 64,1-14 32,-5-4-32,-4 3-32,-4 7 32,-5 10 32,17 3-96,-7-4-96,3 1 0,-10-5 32,15 5-96,-12 2 0,24-48 2688,-12 18-2688,1 11-1024,3-8 480,-4 5 224,1 6 320,-6 1 128,4-7-64,-4 3 64,-8 12-128,3-8-64,6 4 128,4 8 32,-9-8-96,4 4 32,13-3 64,-7 6 32,-10-14-32,-18 28 32,-10 6 64,14-6 64,32-28-192,0 15-64,-14 5-160,24-9 32,-15 0 160,2 8 64,-8 7 0,-2-10-64,9-4 96,-9 7 0,-15 9 32,-9 3 64,-3 4-32,-11 9 64,-8 7 0,-3 1 32,-7 8-128,-9 3-96,1 5-448,-1 0-128,-3 4-576,-4 0-224,-3 5-928,-3-1-319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4:12:40.318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A2188DE5-5787-4B24-883D-D751E12B5AFC}" emma:medium="tactile" emma:mode="ink">
          <msink:context xmlns:msink="http://schemas.microsoft.com/ink/2010/main" type="writingRegion" rotatedBoundingBox="29453,12652 33140,12165 33475,14703 29788,15190"/>
        </emma:interpretation>
      </emma:emma>
    </inkml:annotationXML>
    <inkml:traceGroup>
      <inkml:annotationXML>
        <emma:emma xmlns:emma="http://www.w3.org/2003/04/emma" version="1.0">
          <emma:interpretation id="{EA8C88C7-4105-4F1D-B886-BDCA62CDF9EA}" emma:medium="tactile" emma:mode="ink">
            <msink:context xmlns:msink="http://schemas.microsoft.com/ink/2010/main" type="paragraph" rotatedBoundingBox="30107,12412 33233,12421 33231,13264 30105,132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0EF125-F2A9-4DEB-A108-994E4F922B29}" emma:medium="tactile" emma:mode="ink">
              <msink:context xmlns:msink="http://schemas.microsoft.com/ink/2010/main" type="line" rotatedBoundingBox="30107,12412 33233,12421 33231,13265 30105,13255"/>
            </emma:interpretation>
          </emma:emma>
        </inkml:annotationXML>
        <inkml:traceGroup>
          <inkml:annotationXML>
            <emma:emma xmlns:emma="http://www.w3.org/2003/04/emma" version="1.0">
              <emma:interpretation id="{9E96E578-28F1-4674-A60A-744C6E000FD7}" emma:medium="tactile" emma:mode="ink">
                <msink:context xmlns:msink="http://schemas.microsoft.com/ink/2010/main" type="inkWord" rotatedBoundingBox="30107,12412 33233,12421 33231,13265 30105,13255"/>
              </emma:interpretation>
              <emma:one-of disjunction-type="recognition" id="oneOf0">
                <emma:interpretation id="interp0" emma:lang="en-CA" emma:confidence="0">
                  <emma:literal>TAP-SZE"</emma:literal>
                </emma:interpretation>
                <emma:interpretation id="interp1" emma:lang="en-CA" emma:confidence="0">
                  <emma:literal>TAP-AZ"</emma:literal>
                </emma:interpretation>
                <emma:interpretation id="interp2" emma:lang="en-CA" emma:confidence="0">
                  <emma:literal>Y~P-5Z'11</emma:literal>
                </emma:interpretation>
                <emma:interpretation id="interp3" emma:lang="en-CA" emma:confidence="0">
                  <emma:literal>Y~P~SZ'11</emma:literal>
                </emma:interpretation>
                <emma:interpretation id="interp4" emma:lang="en-CA" emma:confidence="0">
                  <emma:literal>T~P~5Z'11</emma:literal>
                </emma:interpretation>
              </emma:one-of>
            </emma:emma>
          </inkml:annotationXML>
          <inkml:trace contextRef="#ctx0" brushRef="#br0">28612 16583 4608,'10'-3'1760,"-10"-17"-960,5 26-320,-5-10 576,0 2 32,4-4 160,-4 6-512,0-15-96,0 15-384,5-13 320,-5 13 256,0 0-256,0 0-64,0 0-96,-5 0 32,5 0-96,0 0-33,-4 0-127,4 0 32,-5 0-64,5 8 0,0 0-192,5 4 32,4 0-64,-9 5-64,5 3 0,-2 1 96,12-1-64,-6 0 32,4-4 64,5 0 64,9-3-32,5-2 64,-5-1 0,2-8 96,-7-2-32,1-2 0,-1-8 32,2 2 32,-2-3-256,10-10-128,-6 1 288,-2 4 192,-2 0-192,-4-4-64,-4 4-768,-4 4-320,-2-2-2527,-2 19-961</inkml:trace>
          <inkml:trace contextRef="#ctx0" brushRef="#br0" timeOffset="1">28835 16712 7296,'0'-3'2720,"0"6"-1472,5-3-672,-5 0 736,0 0-320,0 0-96,0 4-384,0 4-96,0 0-224,0 4-64,0 2 63,0 9-31,0 10 0,0 3-96,0 0-64,0 0 32,0-4 32,0 2-32,0-2 64,0-8 0,0 4 32,0-11-64,0 4 32,0-13-128,0-2 0,0-6-736,0 0-319,4-6-3009,14-8-64</inkml:trace>
          <inkml:trace contextRef="#ctx0" brushRef="#br0" timeOffset="2">28963 16866 8320,'0'-4'3168,"0"4"-1728,6 4-1344,-6-4 736,0 0-192,8 0 0,0 0-192,3-12-128,7 4-160,-1 0-128,1 0 64,6 0-64,-5 0 64,8 4-64,4-1 63,-4 2-574,0-1-193,-3-1-2304,2 5-992,-2 12 640</inkml:trace>
          <inkml:trace contextRef="#ctx0" brushRef="#br0" timeOffset="3">29473 16624 8448,'0'-12'3232,"0"8"-1728,-5-1-1344,5 5 704,0 0-64,0 0 64,0 0-448,0 0-193,0 0-127,0 0-96,13 9 32,-2 3-32,-3 4 0,2 4 0,-1 8 64,-5 8 96,0 13-64,1 0-64,0 0 64,-5-6 64,0-6-64,0-5 0,0 1-32,0-9 32,0-4 0,0-2 32,0-7-64,0-2-64,-10-9-256,2-9-32,-1-8 96,-1-3-128,2-16 64,3-17-95,-1 4 63,3 1 96,-2 0 96,0 3 128,5 8 128,0 5 0,0 4 0,0 4-96,5 0-64,9-1 32,-1 8-32,10-7-160,-1 4 32,2 12 0,8 5-32,-6 3 128,1 0-64,0 8-32,2-1 96,-7 7 0,2-3 32,-2 10 64,-9-10 320,-3 6 128,-6-2-33,-4 5-31,-4-3-192,-6 3 0,-3-3-32,-6-2 96,2-3 32,-1 1 32,-6 11-288,-22-7-32,10-5-1632,5 0-607,3-4-2849,9 0 928</inkml:trace>
          <inkml:trace contextRef="#ctx0" brushRef="#br0" timeOffset="4">29801 16818 8704,'4'28'3232,"1"-24"-1728,-1-32-1536,1 36 576,4-16-320,23 11 32,-19-10-160,14 3 0,0 0-32,2-4-64,3-1 32,-5 1-1664,-5 4-640</inkml:trace>
          <inkml:trace contextRef="#ctx0" brushRef="#br0" timeOffset="5">30557 16554 8960,'-19'-32'3328,"24"29"-1792,-10-2-1792,0-3 1568,2-4-480,-8 17-256,3-14-193,-2 18-223,-4-18-192,1 25-64,-1 0 128,-7 4 32,5-8-96,4 0 32,3 2-64,1 0 0,3 4 0,0-2 0,10 4 64,3 1 0,6-2 0,-2-3 0,7 16 0,-1-19 64,1 8-32,0-1-32,-6 12 32,-5-8-32,3-4 0,-8 0 0,2 2 0,-5-8 0,-5-2 0,-9 5 64,1-5 96,-6 0 64,-3-4 32,-1 9 0,2-9-224,-3-4 0,5 4 96,-8-8 160,9 8-576,1-12-192,2 4-703,6-12-2401,5 0-160</inkml:trace>
          <inkml:trace contextRef="#ctx0" brushRef="#br0" timeOffset="6">30616 16510 9344,'-27'-5'3520,"17"-18"-1920,20 14-1504,3 18 672,-13-1-384,14-14-64,-4 15-160,4-12-64,-1 11-32,9-13-128,1 10 32,4-10 32,0 14 64,15-13-96,-10 11 0,4 2 32,-10 7 0,-2-1-96,-5 2 64,-11 3 32,-11 0 64,-13 1-32,0 4-32,-3-1 32,-4 4 32,1 8-32,-2 8 63,2-2-63,-1-6-32,10-4 32,-1-4 32,4-4-32,6-4 64,-1-3-64,10-4 64,4 3-64,4-4 64,1-4 0,10-4 96,-6-4-96,18 0-64,0-4 64,-4-4 0,0-1-832,0 1-351,0-7-1089,-5 6-448,-4 1-1088</inkml:trace>
          <inkml:trace contextRef="#ctx0" brushRef="#br0" timeOffset="7">30666 16745 8960,'0'0'3328,"10"9"-1792,-10-2-1216,0-7 736</inkml:trace>
          <inkml:trace contextRef="#ctx0" brushRef="#br0" timeOffset="8">30688 16752 16096,'19'0'575,"4"0"-319,-1-3 512,20-2 352,3 2-1280,4-6-608,-6 1-4383</inkml:trace>
          <inkml:trace contextRef="#ctx0" brushRef="#br0" timeOffset="9">31226 16381 9984,'-5'0'3776,"5"0"-2048,0 0-1600,0 0 831,0 0-415,0 0 32,0 0-416,5 9-192,-2 2 32,-3-2 96,0 23 192,5-9-96,-5 6-32,0-4 0,0-2-32,0-3 64,0 1-1152,0-1-2847,-5 1-417,2-5 288</inkml:trace>
          <inkml:trace contextRef="#ctx0" brushRef="#br0" timeOffset="10">31471 16594 8192,'-5'-3'3072,"5"3"-1664,5 0-928,-5 0 832,0 0-416,5 3-32,-5-3-449,0 9-95,4 3-192,-4 4 256,5 1 160,-5 7-384,5-1-128,-5 14-32,0 4 32,0 4 64,0-5 32,-5-4-64,0-3 32,1-6-288,-1 2-96,0-1-352,5-7-64,-5-1-1695,5-8-673,10 1-864</inkml:trace>
          <inkml:trace contextRef="#ctx0" brushRef="#br0" timeOffset="11">31709 16608 8832,'-10'-9'3328,"-22"4"-1792,42 10-1312,-10-5 736,-5 3-32,5-3 159,-5 0-543,10 6-160,0 0-224,-2 3-128,-3 8 64,6-5 224,-6 20 224,4 20-32,-4-4-160,4 1 32,-4-4-224,5 4-32,0-8 0,0 6 0,-5 2 0,3-9 64,3-6-320,-2-8-64,0 0-1888,0-6-543,2-4-321</inkml:trace>
        </inkml:traceGroup>
      </inkml:traceGroup>
    </inkml:traceGroup>
    <inkml:traceGroup>
      <inkml:annotationXML>
        <emma:emma xmlns:emma="http://www.w3.org/2003/04/emma" version="1.0">
          <emma:interpretation id="{F2BD1AB0-0D5A-42A8-B25C-2CF1FD6058EB}" emma:medium="tactile" emma:mode="ink">
            <msink:context xmlns:msink="http://schemas.microsoft.com/ink/2010/main" type="paragraph" rotatedBoundingBox="29668,14274 33239,13803 33360,14718 29788,15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CD8DC4-DDA7-4144-A8B6-09A74CE71A1A}" emma:medium="tactile" emma:mode="ink">
              <msink:context xmlns:msink="http://schemas.microsoft.com/ink/2010/main" type="line" rotatedBoundingBox="29668,14274 33239,13803 33360,14718 29789,15190"/>
            </emma:interpretation>
          </emma:emma>
        </inkml:annotationXML>
        <inkml:traceGroup>
          <inkml:annotationXML>
            <emma:emma xmlns:emma="http://www.w3.org/2003/04/emma" version="1.0">
              <emma:interpretation id="{75A7C886-4F8F-45B6-8537-3487B4391AAB}" emma:medium="tactile" emma:mode="ink">
                <msink:context xmlns:msink="http://schemas.microsoft.com/ink/2010/main" type="inkWord" rotatedBoundingBox="29692,14458 30427,14361 30524,15092 29789,15190"/>
              </emma:interpretation>
              <emma:one-of disjunction-type="recognition" id="oneOf1">
                <emma:interpretation id="interp5" emma:lang="en-CA" emma:confidence="0">
                  <emma:literal>z</emma:literal>
                </emma:interpretation>
                <emma:interpretation id="interp6" emma:lang="en-CA" emma:confidence="0">
                  <emma:literal>Z</emma:literal>
                </emma:interpretation>
                <emma:interpretation id="interp7" emma:lang="en-CA" emma:confidence="0">
                  <emma:literal>X</emma:literal>
                </emma:interpretation>
                <emma:interpretation id="interp8" emma:lang="en-CA" emma:confidence="0">
                  <emma:literal>F</emma:literal>
                </emma:interpretation>
                <emma:interpretation id="interp9" emma:lang="en-CA" emma:confidence="0">
                  <emma:literal>x</emma:literal>
                </emma:interpretation>
              </emma:one-of>
            </emma:emma>
          </inkml:annotationXML>
          <inkml:trace contextRef="#ctx0" brushRef="#br0" timeOffset="12">28280 18440 11264,'-47'-23'4224,"40"23"-2305,-3 0-2175,10 0 736,0 0-32,0 0 160</inkml:trace>
          <inkml:trace contextRef="#ctx0" brushRef="#br0" timeOffset="13">28225 18423 19199,'15'14'320,"2"-3"-128,15 18 32,0-14 0,-3 11-96,29-3-32,1-3 32,-5 0 0,-3-3 0,8 6 64,0-2-256,-4-5 0,-4 1 64,-11-1 128,-3-5-32,-5 3 0,-5-7 32,-5 1 0,-4 0 0,-8 1 0,-7-1 128,3-1 160,-6 7-32,-9-3 32,-4 1 128,-29 13 32,-4 2-160,1 10-96,-9-5-160,-2 2-128,2-7 0,4 1-32,5-2-352,-1-3-160,1-11-672,3 4-288,6 5-352,-5-10-64,-32 21-4607</inkml:trace>
        </inkml:traceGroup>
        <inkml:traceGroup>
          <inkml:annotationXML>
            <emma:emma xmlns:emma="http://www.w3.org/2003/04/emma" version="1.0">
              <emma:interpretation id="{7A509610-7C5A-4282-965E-0B519B57D835}" emma:medium="tactile" emma:mode="ink">
                <msink:context xmlns:msink="http://schemas.microsoft.com/ink/2010/main" type="inkWord" rotatedBoundingBox="30820,14122 33239,13803 33335,14527 30915,14846"/>
              </emma:interpretation>
              <emma:one-of disjunction-type="recognition" id="oneOf2">
                <emma:interpretation id="interp10" emma:lang="en-CA" emma:confidence="1">
                  <emma:literal>rounds</emma:literal>
                </emma:interpretation>
                <emma:interpretation id="interp11" emma:lang="en-CA" emma:confidence="0">
                  <emma:literal>round's</emma:literal>
                </emma:interpretation>
                <emma:interpretation id="interp12" emma:lang="en-CA" emma:confidence="0">
                  <emma:literal>round</emma:literal>
                </emma:interpretation>
                <emma:interpretation id="interp13" emma:lang="en-CA" emma:confidence="0">
                  <emma:literal>Rounds</emma:literal>
                </emma:interpretation>
                <emma:interpretation id="interp14" emma:lang="en-CA" emma:confidence="0">
                  <emma:literal>roundly</emma:literal>
                </emma:interpretation>
              </emma:one-of>
            </emma:emma>
          </inkml:annotationXML>
          <inkml:trace contextRef="#ctx0" brushRef="#br0" timeOffset="14">29385 18097 6912,'-3'-8'2624,"-2"-4"-1408,5 15-992,0-3 640,0 0-384,5 9-32,-2-1-192,2 4 0,0 11-160,1 18 0,-6 4 96,3 4 32,-3 0 32,0 7 0,0 0 0,0-12-64,0-7 32,-3-5-128,3-7 0,0-4 32,0-6 64,0-2 96,0-6 160,0-7-65,0 0 97,0-12-128,-6 0-32,1-12-192,5-3-96,0-2 0,5-3-32,1-2 0,2-9 0,5 2-96,-2 1 0,10 3-32,3 5 0,3-1 352,-5 9 160,1 3-448,-4 6-192,3-2-96,-9 5-32,1 4-128,-5 3-31,0 2-545,1 3-224,-10 0-2784,3 3-1248,2 19 2784</inkml:trace>
          <inkml:trace contextRef="#ctx0" brushRef="#br0" timeOffset="15">29769 18113 7296,'0'-4'2816,"0"4"-1536,0 0-1344,0 0 544,0 0-160,0 0 64,0 9-288,0 10-32,0 2 640,0 14-384,-5 6-64,5-1-96,0 2-96,0 5 32,0-1 0,0-3 96,8-2-96,-2-8 0,4-6-32,-2-1-64,6-7 96,10-7 64,-8-3 0,21-9 64,0 0-64,-1-12 0,0-16 32,1-1 32,-1 0-96,-13-3-32,-5 0 31,-4-13 65,0 1-32,-10-1 64,-4 13 224,-4-9 160,-4 9-352,-12 4-224,2 8 32,-5-1 0,-9 9-224,-4-1-128,-1 7 160,1 6 32,0 3 0,4 5 0,0 12-224,5 12-128,9-3-447,-1-5-161,6 4-1376,8-2-480</inkml:trace>
          <inkml:trace contextRef="#ctx0" brushRef="#br0" timeOffset="16">30169 18113 8064,'-13'-4'2976,"13"8"-1600,8 1-1664,-8-5 384,0 0-64,0 6 32,5 11 192,0 15 160,-1 5-224,-8 3-96,18-2-64,-14-4 32,8 3 32,2 7-32,-2-10-64,1-11 96,6 9 0,-15-32 32,14 26 64,0-18-96,-2-16 0,2 16 96,0-22 32,-2-1-96,2-5-32,0-5 32,1 1 0,-2-8-160,1-5 32,-6-3 0,-3 3 0,4 5 192,-9 8 192,0 5-256,0 5-64,0 19-64,0-1 0,0 24-96,0-8 64,0 12 32,5 2 64,0-7-32,3 1 64,6-8-64,-1 0 64,2 9-288,2-21-32,6-4-640,5-8-320,-2-4-2848</inkml:trace>
          <inkml:trace contextRef="#ctx0" brushRef="#br0" timeOffset="17">30706 18060 8064,'0'4'3072,"-9"-4"-1664,4 8-1728,5 0 512,0 4 160,-5 4 160,2 22 0,-7 2 32,10 0-288,5 1-96,-5-1 32,0-4-96,0-3-64,5-1 64,-2-17 0,2 2 96,0-5 96,0-4 160,-1-2-65,1-16 97,8-6-256,1-1-64,-1-2-160,1-23-32,9-1 96,-9 6 32,0 5-128,-10 8 32,2 4-64,-6 6 0,0 3 0,0 8-64,2 11-64,4 12-32,2 8 32,-8 5 128,6-1 32,-2 5 32,15-11 832,-6 0 480,1-2-1792,8-8-832,1-4 129,4-4 159,0-4 64,2-4 0,-3 0-480,2-4-128,-2-4-288,3-4-416,-8-4 1024,7-4 1152,-5 4 640,9 0 1056,-23 4 416,14-29-192,-14 4-64,1 1-448,-16 4-96,12 3-672,-12 5 32,-4-1 0,2 5-65,0 4 97,-6 4-320,-4 8-96,-1 4-288,-4 8 0,-5 0-32,2 22 64,-1 13-32,-2 2 32,7-1 0,-14 0 0,17-8 64,5 10 64,14 10-256,0-19-96,0-6 416,11-19 224,-3 8-160,6-14-32,4-14 96,6-10 96,2-2-192,2-6-96,4-8-128,4-30 32,-9 3 32,14 0 0,-9 5-160,0 3 32,-9-12 128,-6 13 128,-2 6 32,-12 11 64,3 6-128,-6 9 0,0 0 32,0 12 64,-6-1-256,-2 14-96,-6 15 0,4 0 96,-3 9-32,-6 18-32,11-5 96,0 34 128,-2-2 32,4-6-64,3-14 64,-2 1-96,5-10 64,0-5-832,8-12-1567,24-18-1,0-10-2080</inkml:trace>
          <inkml:trace contextRef="#ctx0" brushRef="#br0" timeOffset="18">31782 18048 8960,'-14'-8'3424,"4"11"-1856,-8 2-1280,14-1 864,-6 1-352,-7 2-65,-15 1-159,3 4-32,-3 5-288,6-5-384,7 7-64,2 15 64,7-10 64,2 8 64,8-12 64,4 5 96,14-4 64,8-7-256,-2 7-128,3-5 224,0 1 96,-3-10-160,-1 7 32,-6-8-192,1 3 32,-4 8 64,-4-9 32,-6-5 96,-4 5 96,-10 1 128,-12 3 160,-14 0-128,-10 8 0,-9 5-192,-12-13-32,-7 8-1376,1-17-640,6 3-3135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4:12:40.316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E926474A-3F78-45DE-9311-5F93CC96F7CD}" emma:medium="tactile" emma:mode="ink">
          <msink:context xmlns:msink="http://schemas.microsoft.com/ink/2010/main" type="writingRegion" rotatedBoundingBox="28764,13071 29858,13071 29858,14061 28764,14061"/>
        </emma:interpretation>
      </emma:emma>
    </inkml:annotationXML>
    <inkml:traceGroup>
      <inkml:annotationXML>
        <emma:emma xmlns:emma="http://www.w3.org/2003/04/emma" version="1.0">
          <emma:interpretation id="{36A83147-B467-4DE1-8D4F-18F40FC32DC9}" emma:medium="tactile" emma:mode="ink">
            <msink:context xmlns:msink="http://schemas.microsoft.com/ink/2010/main" type="paragraph" rotatedBoundingBox="28764,13071 29858,13071 29858,14061 28764,14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5CF6CB-C597-485C-AA53-3279FFC64FAE}" emma:medium="tactile" emma:mode="ink">
              <msink:context xmlns:msink="http://schemas.microsoft.com/ink/2010/main" type="line" rotatedBoundingBox="28764,13071 29858,13071 29858,14061 28764,14061"/>
            </emma:interpretation>
          </emma:emma>
        </inkml:annotationXML>
        <inkml:traceGroup>
          <inkml:annotationXML>
            <emma:emma xmlns:emma="http://www.w3.org/2003/04/emma" version="1.0">
              <emma:interpretation id="{99EABAA2-8D97-4C39-B6EB-2BC4283EC03D}" emma:medium="tactile" emma:mode="ink">
                <msink:context xmlns:msink="http://schemas.microsoft.com/ink/2010/main" type="inkWord" rotatedBoundingBox="28764,13071 29858,13071 29858,14061 28764,14061"/>
              </emma:interpretation>
              <emma:one-of disjunction-type="recognition" id="oneOf0">
                <emma:interpretation id="interp0" emma:lang="en-CA" emma:confidence="0">
                  <emma:literal>v</emma:literal>
                </emma:interpretation>
                <emma:interpretation id="interp1" emma:lang="en-CA" emma:confidence="0">
                  <emma:literal>V</emma:literal>
                </emma:interpretation>
                <emma:interpretation id="interp2" emma:lang="en-CA" emma:confidence="0">
                  <emma:literal>y</emma:literal>
                </emma:interpretation>
                <emma:interpretation id="interp3" emma:lang="en-CA" emma:confidence="0">
                  <emma:literal>J</emma:literal>
                </emma:interpretation>
                <emma:interpretation id="interp4" emma:lang="en-CA" emma:confidence="0">
                  <emma:literal>t</emma:literal>
                </emma:interpretation>
              </emma:one-of>
            </emma:emma>
          </inkml:annotationXML>
          <inkml:trace contextRef="#ctx0" brushRef="#br0">27319 17631 8064,'0'-8'2976,"-8"16"-1600,8-11-1248,3 6 608,-3-3 64,0 0 160,0 0-448,0 3-224,0-6-160,-3 6-128,3-3 96,0 8-128,0 4-64,-5 2 64,5 2 64,-5 8-64,0 5-64,1-9 64,-6 12 64,7 3 64,3-1 32,-5-5 64,0-6-32,5-3 63,0 0-63,5-2 0,0-7-96,-2-2-64,7-1 96,4-4 64,-1-4-64,6 0 0,-5 0 32,22-9 64,-4 0-32,-2-5-160,-1-4 0,-2-10 64,-5 8 96,-4 0-928,6 0-319,-6-1-1761,4 4-640</inkml:trace>
          <inkml:trace contextRef="#ctx0" brushRef="#br0" timeOffset="1">27338 18022 7808,'0'-2'2880,"5"-2"-1536,-1-1-1152,-4 2 640,5-2-160,0 2 64,3-6-288,1-11-32,9 3-224,-18-15-64,29 0 0,1-8-64,2 0 32,5-33-64,4-1-32,14 10 160,9-2 32,3-3-160,-3 2 0,-5 1-96,23 5 0,-9 10 64,-9 2 64,-5 12-32,-9 6-32,-8 10 32,-6 0-32,-9 10 0,-4-2 0,-4 9-992,-6 4-448,-8 8-2368,-10 4-1472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6:49:12.248"/>
    </inkml:context>
    <inkml:brush xml:id="br0">
      <inkml:brushProperty name="width" value="0.10583" units="cm"/>
      <inkml:brushProperty name="height" value="0.10583" units="cm"/>
      <inkml:brushProperty name="color" value="#3165BB"/>
    </inkml:brush>
  </inkml:definitions>
  <inkml:traceGroup>
    <inkml:annotationXML>
      <emma:emma xmlns:emma="http://www.w3.org/2003/04/emma" version="1.0">
        <emma:interpretation id="{F8B04BC9-E9BC-4059-9ACD-E36CF92DADAD}" emma:medium="tactile" emma:mode="ink">
          <msink:context xmlns:msink="http://schemas.microsoft.com/ink/2010/main" type="writingRegion" rotatedBoundingBox="23497,3737 30124,3505 30178,5049 23551,5280"/>
        </emma:interpretation>
      </emma:emma>
    </inkml:annotationXML>
    <inkml:traceGroup>
      <inkml:annotationXML>
        <emma:emma xmlns:emma="http://www.w3.org/2003/04/emma" version="1.0">
          <emma:interpretation id="{4B6DC303-E132-4C02-A4C9-32421BD16908}" emma:medium="tactile" emma:mode="ink">
            <msink:context xmlns:msink="http://schemas.microsoft.com/ink/2010/main" type="paragraph" rotatedBoundingBox="23497,3737 30124,3505 30178,5049 23551,5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C3F30E-E588-41F1-A8C6-41D8A7FC3D00}" emma:medium="tactile" emma:mode="ink">
              <msink:context xmlns:msink="http://schemas.microsoft.com/ink/2010/main" type="line" rotatedBoundingBox="23497,3737 30124,3505 30178,5049 23551,5280"/>
            </emma:interpretation>
          </emma:emma>
        </inkml:annotationXML>
        <inkml:traceGroup>
          <inkml:annotationXML>
            <emma:emma xmlns:emma="http://www.w3.org/2003/04/emma" version="1.0">
              <emma:interpretation id="{F1383C39-20DD-4CD5-B0D3-DCC1BA305579}" emma:medium="tactile" emma:mode="ink">
                <msink:context xmlns:msink="http://schemas.microsoft.com/ink/2010/main" type="inkWord" rotatedBoundingBox="23497,3737 30124,3505 30178,5049 23551,5280">
                  <msink:destinationLink direction="with" ref="{5F7244D4-635B-479B-A129-3F3977D4B739}"/>
                </msink:context>
              </emma:interpretation>
              <emma:one-of disjunction-type="recognition" id="oneOf0">
                <emma:interpretation id="interp0" emma:lang="en-CA" emma:confidence="0">
                  <emma:literal>SupLinRee</emma:literal>
                </emma:interpretation>
                <emma:interpretation id="interp1" emma:lang="en-CA" emma:confidence="0.5">
                  <emma:literal>Sup Linked</emma:literal>
                </emma:interpretation>
                <emma:interpretation id="interp2" emma:lang="en-CA" emma:confidence="0">
                  <emma:literal>Sup L in RC</emma:literal>
                </emma:interpretation>
                <emma:interpretation id="interp3" emma:lang="en-CA" emma:confidence="0">
                  <emma:literal>Sup L in Ree</emma:literal>
                </emma:interpretation>
                <emma:interpretation id="interp4" emma:lang="en-CA" emma:confidence="0">
                  <emma:literal>Sup L inRee</emma:literal>
                </emma:interpretation>
              </emma:one-of>
            </emma:emma>
          </inkml:annotationXML>
          <inkml:trace contextRef="#ctx0" brushRef="#br0">26312 4800 5760,'0'0'2176,"0"-18"-1152,0 18-224,0 0 800,0 0-256,0 0-64,0 0-512,0 18-224,0-1-320,0 1-288,0-1-128,0 36 0,0 0 128,0 34-128,0 0 128,0 1-96,0-18 64,0 0 128,0-17 0,0 0 64,0-19-64,0-16-32,0 17 32,0-18-32,0 1 0,0-18-96,18 18 64,-18-18-32,0 0 0,0 0 0,17 0 0,18 0 64,0 0 0,0 0 0,0 0 0,0 0 0,17 0 0,-16 0 0,-2 0 0,2 0 0,16-18-352,1 18-1664,-18 0 1088,0 0-3104,-18 0 2272</inkml:trace>
          <inkml:trace contextRef="#ctx0" brushRef="#br0" timeOffset="335">26943 5133 5888,'0'0'2272,"0"0"-1216,0 0-1024,0 0 992,0 0-608,0 0 448,0 0-512,0 18 32,0-18-224,0 17 32,0 1-96,0-1 96,0 18-128,0 0-96,0 0 0,0 18-32,17-18 0,-17 0 192,0 0-64,0 0-32,18 0 0,0-17-256,-18 17 128,17-35-736,0 17 448,1-17-2432,0 0 1568,16-35-1344,2-17 640</inkml:trace>
          <inkml:trace contextRef="#ctx0" brushRef="#br0" timeOffset="538">27013 4852 9344,'0'0'3520,"0"0"-1920,0 0-1376,0 0 672,0 0-576,0 0-224,0 0-992,0 0-3072,0 0 2112,0 0-1792,35 35 1312</inkml:trace>
          <inkml:trace contextRef="#ctx0" brushRef="#br0" timeOffset="1043">27363 5168 5120,'0'0'1920,"0"0"-1024,0 0-768,0 0 832,0 18-544,0-1 224,0 0-384,0 19-160,0-2-32,0 20-64,0-2 0,0-17 0,0 0 0,0 0 128,0 0-64,0-17 128,0 16-128,0-34 256,0 18-192,0-18 160,0 0-160,17 0 0,-17-18-64,18 1-64,0-18 32,-1-17 32,0 16-32,1 2 192,0-2-128,-1 2 256,18 16-224,-35 0-32,18 18-64,-1-18-128,18 18 64,-17 0 320,-1 0-192,0 18 352,1 0-256,18 17 384,-19 0-320,0 0 96,-17 0-224,18 0 64,0 18-96,-18-19 0,0-16-32,0 17-1248,0 0 640,0-17-3648,0-18 2336,0 0-2304,0 0 2400</inkml:trace>
          <inkml:trace contextRef="#ctx0" brushRef="#br0" timeOffset="-2038">24682 4870 4992,'0'0'1920,"0"0"-1024,0 0-128,0 0 1344,0 0-1184,0 0 576,0 0-928,-17-17 128,17 17-224,-17-18 160,-19 18-352,1-18 0,0 18-320,0 0-160,0 0 128,-17 0 0,16 0 64,2 0-96,-2 18 64,-16-18-128,17 18 96,0-1-256,17 1 192,-16-1-160,34 1 160,0 17-288,34 0 256,-16 17-288,17-17 256,0 0-128,17 0 192,-16 18 128,-2-36 32,2 36 128,-19-18-96,0 18 32,1-18-32,-36 0 288,18 17-160,-17-17 384,17 0-320,-35 0 640,17 0-480,-16-17 575,-2-1-575,-16 1 288,0-18-416,-18 17 128,16-17-256,-16 0 0,0 0-96,18 0-480,0 0 224,-1-17-896,36 17 608,-19 0-1407,19-18 1055,0 18-1856,17-17 1504,-18-1-2720,36 18 2176</inkml:trace>
          <inkml:trace contextRef="#ctx0" brushRef="#br0" timeOffset="-1337">24682 5308 3712,'-17'0'1408,"17"0"-768,0 0-128,0-18 864,0 36-736,0-18 320,0 0-608,0 0 256,0 0-352,0 0 128,17 0-224,-17 0 0,0 17-96,0 1 32,0 0-64,0-1-32,0 18 32,0 0-32,0 0 0,0 0 0,0 0 0,0 0 0,18 0 0,-18-17 0,18-1 0,-18 1 64,17-1-32,0-17 128,1 0-96,0 0-32,16-17 0,-16-1-32,17 1 0,0-18 64,0 17-32,-18-34-96,1 17 32,0 0-32,-1 0 0,-17 17 192,17 1-64,-17-1 128,0 18-128,0 0-32,18 0 0,-18 18 32,0-1-32,0 18-32,0-17 32,0 17 32,18-18-32,-18 18 64,17 0-64,-17-17-96,17-1 32,1-17 32,0 18 0,-18-18-1152,18 0 640,16 0-3168,2-18 2048</inkml:trace>
          <inkml:trace contextRef="#ctx0" brushRef="#br0" timeOffset="-651">25472 5168 5888,'-18'0'2272,"18"0"-1216,0 18-896,0-18 896,0 17-640,0 1 64,0-1-288,0 18-96,0 18-64,0-18-32,0 18 0,0 17 0,18 0 0,-18 17 0,0 1 0,0-1 0,0 1 0,0 0 64,0-18-32,0 0 128,0-18-96,0 1 608,0-18-384,0-18 448,0 1-416,-18-1-160,18-17-96,-17-17-224,17-1 96,-18-34 32,18-1 32,0-17 0,0 18 0,0-18-96,18 0 64,-18 0 32,17 17 0,1-17-160,-1 0 96,18 0-32,0 35 32,0-18 0,0 18 0,18 0 0,-18 18 0,0-1 128,0 1-32,0 17-32,-17 17 32,17 1 32,-18-1-32,1 1 256,-1-1-160,1-17 448,-1 18-320,-17-1 512,0 1-448,0-1 415,0 1-415,-17-1 320,-1 1-352,-17-18 192,18 17-256,-18 1-64,0-18-96,-18 0-608,18 0 288,0 0-1311,0 0 895,-18-18-4096,18 18 2656,18-17-2720,-1 17 2752</inkml:trace>
          <inkml:trace contextRef="#ctx0" brushRef="#br0" timeOffset="1646">28256 4800 4480,'0'0'1760,"0"0"-960,0 0-224,0 0 640,0 0-32,0 0 0,0 0-288,0 0-32,0 0-480,0 18-160,0-18-128,0 18-160,0-1 32,0 36 32,18 17 0,-18-18 0,0 0 0,0 18 64,18 0-32,-18 18 64,-18-18-64,18-17 64,0 0-64,0-1-32,-18 0 96,18-16-288,0-2 128,-17-16-288,17 0-480,0-18-1184,-17 0 1056,17-18-1952,0 0 1696,-18-16-1408,36-2 1504</inkml:trace>
          <inkml:trace contextRef="#ctx0" brushRef="#br0" timeOffset="2094">28221 5098 3328,'0'-53'1216,"18"1"-640,-1 17-32,-17 17 448,18 18 32,17-17 512,-18-1-832,18 1 256,18-1-576,-18 1 0,17-1-160,-17 0 160,0 18-224,0 0 288,18 18-256,-18 0 96,-17-1-160,-1 36-128,1-1-32,-36 18 32,1-17-224,-19 17 0,1 0 32,0-18 32,0 1-64,0-18 0,-17 0 128,-1 0-32,18-17 0,0-18 0,0 17 96,0-17 64,35 18 0,-17-18 64,-1 0-64,18 0-96,0 0 32,18 0 32,-1 0 0,1 0 128,17 17-64,17-17 128,-17 35-128,18-17 32,17 17-32,-18 0 96,18-18-96,-34 18 32,16 0-32,-17-17-320,18-18 128,-36 17-2624,18-17 1504,-17-17-2720,-1 17 2240</inkml:trace>
          <inkml:trace contextRef="#ctx0" brushRef="#br0" timeOffset="2663">28975 5536 5376,'0'0'2016,"0"0"-1088,18 0-384,-18 0 992,17 0-864,1 0 96,-1-18-480,1 1-32,17-1-160,0 1-64,-18-18 0,18 17-32,-17-17 64,0 18 96,-1-1-64,1-17 0,-1 17-32,-17 1-256,0-1 96,-17 1-160,-1 17 64,-17-18 32,0 18 96,0 0 160,17 18-32,-17-18 32,18 17-32,-18 18 224,17 0-160,1 1 672,17-1-448,0 0 384,0 0-416,0 0 64,17 0-256,1-18 64,-1 18-96,1-17 160,17-1-160,0 1-384,0-1 160,0-17-1664,18 0 992,-1-17-864,18-1-1856</inkml:trace>
          <inkml:trace contextRef="#ctx0" brushRef="#br0" timeOffset="3564">29815 5220 6144,'0'0'2272,"0"0"-1216,0 0-736,0 0 896,18 0-256,17-18-512,-18 1-96,18-1-256,-17-17-128,-1 0 0,1 0-128,17 0 96,-18-17 32,1 17 32,-18 0 192,0 0-96,0-18 96,0 35-96,-35-17 0,17 18-96,-17 17-160,18 0 64,-18 0-64,0 17 64,17 1 192,1 17-32,-1 35 192,1 0 128,17 0 352,-18 18-384,18-1 320,0-17-384,0 18 64,18 0 0,-18-18 63,17 17-191,18-17 64,-17-17-160,34-1 64,-17-17-32,18-17-800,-1 0 352,1-36-2079,17 0 1311,0-17-928,0 0-1600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6:50:05.252"/>
    </inkml:context>
    <inkml:brush xml:id="br0">
      <inkml:brushProperty name="width" value="0.10583" units="cm"/>
      <inkml:brushProperty name="height" value="0.10583" units="cm"/>
      <inkml:brushProperty name="color" value="#9966CC"/>
    </inkml:brush>
  </inkml:definitions>
  <inkml:traceGroup>
    <inkml:annotationXML>
      <emma:emma xmlns:emma="http://www.w3.org/2003/04/emma" version="1.0">
        <emma:interpretation id="{238EEE30-54A6-4F6D-838E-9538C10BA213}" emma:medium="tactile" emma:mode="ink">
          <msink:context xmlns:msink="http://schemas.microsoft.com/ink/2010/main" type="writingRegion" rotatedBoundingBox="5573,9680 6239,9706 6233,9858 5567,9832"/>
        </emma:interpretation>
      </emma:emma>
    </inkml:annotationXML>
    <inkml:traceGroup>
      <inkml:annotationXML>
        <emma:emma xmlns:emma="http://www.w3.org/2003/04/emma" version="1.0">
          <emma:interpretation id="{1864EB46-1692-45D6-B433-E9C1B76A68D2}" emma:medium="tactile" emma:mode="ink">
            <msink:context xmlns:msink="http://schemas.microsoft.com/ink/2010/main" type="paragraph" rotatedBoundingBox="5573,9680 6239,9706 6233,9858 5567,9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C04FA2-5C18-4368-A495-B3E6A12B3B89}" emma:medium="tactile" emma:mode="ink">
              <msink:context xmlns:msink="http://schemas.microsoft.com/ink/2010/main" type="line" rotatedBoundingBox="5573,9680 6239,9706 6233,9858 5567,9832"/>
            </emma:interpretation>
          </emma:emma>
        </inkml:annotationXML>
        <inkml:traceGroup>
          <inkml:annotationXML>
            <emma:emma xmlns:emma="http://www.w3.org/2003/04/emma" version="1.0">
              <emma:interpretation id="{1BDFEF74-98EC-4F0E-B6D4-92FA91DE8F8C}" emma:medium="tactile" emma:mode="ink">
                <msink:context xmlns:msink="http://schemas.microsoft.com/ink/2010/main" type="inkWord" rotatedBoundingBox="5573,9680 6239,9706 6233,9858 5567,9832"/>
              </emma:interpretation>
              <emma:one-of disjunction-type="recognition" id="oneOf0">
                <emma:interpretation id="interp0" emma:lang="en-CA" emma:confidence="0">
                  <emma:literal>maid</emma:literal>
                </emma:interpretation>
                <emma:interpretation id="interp1" emma:lang="en-CA" emma:confidence="0">
                  <emma:literal>tares*</emma:literal>
                </emma:interpretation>
                <emma:interpretation id="interp2" emma:lang="en-CA" emma:confidence="0">
                  <emma:literal>tare*</emma:literal>
                </emma:interpretation>
                <emma:interpretation id="interp3" emma:lang="en-CA" emma:confidence="0">
                  <emma:literal>tears*</emma:literal>
                </emma:interpretation>
                <emma:interpretation id="interp4" emma:lang="en-CA" emma:confidence="0">
                  <emma:literal>tested*</emma:literal>
                </emma:interpretation>
              </emma:one-of>
            </emma:emma>
          </inkml:annotationXML>
          <inkml:trace contextRef="#ctx0" brushRef="#br0">5728 10878 4224,'0'0'1664,"0"0"-896,17 0-352,-17 0 1088,0 0-832,0 0 480,0 0-704,0 0 256,0 0-416,0 0 192,0 0-256,0 0 64,0 0-160,0 0 0,0 0-64,0 0-64,0 18 32,18-18 96,-1 0-64,1 0 32,17 0-32,-17 0 32,-1 0-64,1 0 64,-1 0-64,1 0-32,-1 0 32,18 17-32,-17-17 0,-1 18 0,1-1 0,-1-17 0,18 0 0,-17 0 64,17 0-32,-18-17-32,18 17-64,0 0 32,-17 0 32,17 0 0,-18 0 0,1 0 64,-18 0-32,17 0-32,1 0-64,-18 0 32,0 0-320,18 0 192,-18 0-1440,0 0 896,0 0-3072,0-18 2112</inkml:trace>
          <inkml:trace contextRef="#ctx0" brushRef="#br0" timeOffset="1034">5851 10843 3328,'0'0'1312,"0"0"-704,-35 0-96,17 0 1152,18 0-928,0 0 672,0 0-864,-18 0 448,18 0-576,0 0 192,0 0-352,0 0 128,0 0-224,-17 0-64,34 18-64,-17-18-128,0 0 64,0 0-32,18 0 0,-18 0 64,35 0 0,-17 0 64,17 0-32,-17 0 192,16 0-128,-16 0 32,0 0-64,16 0 96,2 0-96,-19 0 32,18 0-32,0 0-64,0 0 32,0 0-32,0 17 0,0-17 64,-18 0-32,1 0-32,0 0 32,-1 0-128,-17 0 64,18 0-896,-18 0 512,0 0-2784,17 0 1760</inkml:trace>
          <inkml:trace contextRef="#ctx0" brushRef="#br0" timeOffset="2164">5851 10860 2816,'0'-17'1120,"0"17"-576,0 17-224,0-17 512,0 0-448,0 0 288,18 0-384,-1 0 544,1 0-448,-18 0 576,35 18-544,-18-18 288,1 0-416,-1 0 0,18 0-192,-17 0 0,17 0-32,0 0 32,0 0-64,0 0-32,0 17 32,0-17-32,0 0 0,-18 0 0,18 0 0,-17 0 64,0 0-32,-18 0-32,17 0 32,-17 0-480,0 18 256,-17-18-256,17 0 256,-36 0 0,19 0 128,-18-18 64,0 18 0,-18 0 64,36 0-32,-18 0 128,0 0-96,0 0 192,17 0-160,-17 0 192,18 0-192,-1 0 96,1 0-96,-18 0-64,35 0 0,-18 0-256,18 0 128,0 0-32,0 18 64,18-18 192,-1 0-64,1 0 32,17 18-32,0-18 96,0 0-96,17-18 32,-17 18-32,18 0 32,-1 0-64,-17-18 64,-17 18-64,-1 0 64,1 0-64,0 0-96,-18 0 32,-18-17-32,0 17 0,-34 0 64,-1 0 0,1 0 64,-1 0-32,-17 0 192,18 0-128,-18 0 96,35 0-96,0 0-192,17 0 32,18 0 32,0 0 32,18 0 192,17 0-96,-18 0 256,18 0-224,18-18 256,-18 18-256,17 0 32,1 0-96,-1-17-960,-17 17 480,18-18-3552,-18 1 2176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6:50:12.635"/>
    </inkml:context>
    <inkml:brush xml:id="br0">
      <inkml:brushProperty name="width" value="0.10583" units="cm"/>
      <inkml:brushProperty name="height" value="0.10583" units="cm"/>
      <inkml:brushProperty name="color" value="#9966CC"/>
    </inkml:brush>
  </inkml:definitions>
  <inkml:traceGroup>
    <inkml:annotationXML>
      <emma:emma xmlns:emma="http://www.w3.org/2003/04/emma" version="1.0">
        <emma:interpretation id="{69650417-EDD3-4A0C-8238-028F82FBBED0}" emma:medium="tactile" emma:mode="ink">
          <msink:context xmlns:msink="http://schemas.microsoft.com/ink/2010/main" type="writingRegion" rotatedBoundingBox="15630,9732 21160,9861 21154,10129 15624,10000"/>
        </emma:interpretation>
      </emma:emma>
    </inkml:annotationXML>
    <inkml:traceGroup>
      <inkml:annotationXML>
        <emma:emma xmlns:emma="http://www.w3.org/2003/04/emma" version="1.0">
          <emma:interpretation id="{812D1C54-99B7-48DB-9710-361A25B2A5A1}" emma:medium="tactile" emma:mode="ink">
            <msink:context xmlns:msink="http://schemas.microsoft.com/ink/2010/main" type="paragraph" rotatedBoundingBox="15630,9732 21160,9861 21154,10129 15624,10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C819CC-6345-4D11-AA0B-89D16D9366AC}" emma:medium="tactile" emma:mode="ink">
              <msink:context xmlns:msink="http://schemas.microsoft.com/ink/2010/main" type="line" rotatedBoundingBox="15630,9732 21160,9861 21154,10129 15624,10000"/>
            </emma:interpretation>
          </emma:emma>
        </inkml:annotationXML>
        <inkml:traceGroup>
          <inkml:annotationXML>
            <emma:emma xmlns:emma="http://www.w3.org/2003/04/emma" version="1.0">
              <emma:interpretation id="{BAC4BAAE-2548-487D-847B-5D0C923ED889}" emma:medium="tactile" emma:mode="ink">
                <msink:context xmlns:msink="http://schemas.microsoft.com/ink/2010/main" type="inkWord" rotatedBoundingBox="15629,9770 16278,9785 16272,10016 15624,10000"/>
              </emma:interpretation>
              <emma:one-of disjunction-type="recognition" id="oneOf0">
                <emma:interpretation id="interp0" emma:lang="en-CA" emma:confidence="0">
                  <emma:literal>*</emma:literal>
                </emma:interpretation>
                <emma:interpretation id="interp1" emma:lang="en-CA" emma:confidence="0">
                  <emma:literal>e</emma:literal>
                </emma:interpretation>
                <emma:interpretation id="interp2" emma:lang="en-CA" emma:confidence="0">
                  <emma:literal>U</emma:literal>
                </emma:interpretation>
                <emma:interpretation id="interp3" emma:lang="en-CA" emma:confidence="0">
                  <emma:literal>-</emma:literal>
                </emma:interpretation>
                <emma:interpretation id="interp4" emma:lang="en-CA" emma:confidence="0">
                  <emma:literal>z</emma:literal>
                </emma:interpretation>
              </emma:one-of>
            </emma:emma>
          </inkml:annotationXML>
          <inkml:trace contextRef="#ctx0" brushRef="#br0">15871 10896 3968,'-18'0'1568,"18"0"-832,0 0-160,0 0 576,0 18-224,0-18 64,0 0-544,0 0 160,0 18-352,0-1 192,18 0-224,-1 1 0,18-18-128,0 18 0,0-18-32,18 0 32,-18 0-64,18 0-32,-1 0 32,-17 0-32,0 0 0,0 0 0,-17 0 0,-1 0 128,1 0-64,-18 0 32,17 0-32,-34 0-64,17 0 32,-35 0 32,0 0-32,-18 0-32,18 0 96,-35 0-128,35 17 0,-35 0-32,17 1 0,1-18 128,-1 18-32,18-18-96,18 17 32,-1-17-192,18 0 128,0 17 32,18-17 64,17 0 64,0 0-32,17 0-32,1 0 32,17-17 32,0 0-96,0-1 160,-17 0-96,-18 18 160,0-17-256,0 17 32,-18 0 0,1 0 160,-1 0-64,-17 0-32,0 0 0,0-17-32,-35-1 0,0 18 128,-17-18-64,-1 1-32,1 17 0,-1-17-32,1 17 0,-1 0-160,35 0 96,-17 0-96,18 0 64,-1 0 0,18 17 32,18 0 64,-1 1 0,18-18 0,18 0 0,0-18 64,-1 18-32,-17-17 64,18 17-64,-18-17 64,0 17-64,-18 0 64,1 0-64,-1 0-32,1 0 32,-18-18-128,17 36 64,-34-18-192,-1 0 128,-17 0-160,18 0 128,-36 0 0,18 0 64,-35 0 64,35 0 0,-17 0 0,17 0 0,-1 0-160,19 0 96,-1 0 32,18 0 32,18 0-160,-1 0 96,36-18-1952,0 18 1120,34 0-2752,-17 0 2080</inkml:trace>
          <inkml:trace contextRef="#ctx0" brushRef="#br0" timeOffset="-1388">15923 10879 2688,'0'0'1056,"0"0"-576,0 0-160,0 0 448,0 0 0,0 0 96,-17 0-128,17 0 224,0 0-544,0 17 0,0-17-96,0 0 64,0 0-192,-18 0 32,36 0-128,-18 0 96,0 0-128,0 0 32,0 0 32,0 0 128,17 18-128,1-18 64,17 0-96,0 18 0,0-1-32,0 1 32,18-1-64,-18 1-96,0-1 32,0 1-192,0-1 128,0-17-384,-18 18 256,1-18-928,17 17 640,-18-17-1280,-17 18 1024,18-18-1728,-1 0 1408</inkml:trace>
        </inkml:traceGroup>
        <inkml:traceGroup>
          <inkml:annotationXML>
            <emma:emma xmlns:emma="http://www.w3.org/2003/04/emma" version="1.0">
              <emma:interpretation id="{00B431F8-BFA4-4C7E-A652-B5554BE1A3D4}" emma:medium="tactile" emma:mode="ink">
                <msink:context xmlns:msink="http://schemas.microsoft.com/ink/2010/main" type="inkWord" rotatedBoundingBox="20497,9846 21160,9861 21154,10114 20491,10099"/>
              </emma:interpretation>
              <emma:one-of disjunction-type="recognition" id="oneOf1">
                <emma:interpretation id="interp5" emma:lang="en-CA" emma:confidence="0">
                  <emma:literal>*</emma:literal>
                </emma:interpretation>
                <emma:interpretation id="interp6" emma:lang="en-CA" emma:confidence="0">
                  <emma:literal>F</emma:literal>
                </emma:interpretation>
                <emma:interpretation id="interp7" emma:lang="en-CA" emma:confidence="0">
                  <emma:literal>E</emma:literal>
                </emma:interpretation>
                <emma:interpretation id="interp8" emma:lang="en-CA" emma:confidence="0">
                  <emma:literal>U</emma:literal>
                </emma:interpretation>
                <emma:interpretation id="interp9" emma:lang="en-CA" emma:confidence="0">
                  <emma:literal>y</emma:literal>
                </emma:interpretation>
              </emma:one-of>
            </emma:emma>
          </inkml:annotationXML>
          <inkml:trace contextRef="#ctx0" brushRef="#br0" timeOffset="4186">20653 11107 1664,'0'0'704,"0"0"-384,35 0 320,-35 0 864,18 0-800,-18 0 352,0 0-608,17 0 160,0 0-352,1 0 64,0 0-192,-1 0 64,0 0-96,1 0-64,17 0 0,-18 0-128,19 0 64,-2 0 32,19 0 0,-18 0 64,18 0-32,-18 0-32,0 0 32,0 0 32,-17 0-32,16 0-32,-16 0 32,0 0-32,-18 0 0,17 0 64,-17 0-32,0 0-32,-17 0 32,-1 0-128,0 0 64,-34 0 96,17 0-32,-18-17 64,18 17-64,-35-18-32,17 1 32,-17 17 32,18 17-32,0-17 64,16 0-64,2 18-96,16-18 32,0 0-32,1 0 0,17 17 0,17-17 0,1 0 128,17 18-32,0-18 64,0 0-64,18 0-96,-19 0 32,19 0 96,-18 0-32,17 0-32,1 0 32,-18 0 32,1 0-32,-19 0 64,0 0-64,1 0 64,0 0-64,-18 0-96,0 0 32,-18 0 32,-17 0 64,0-18-32,17 18-32,-34 0 32,16 0-32,2 0 64,-2 0-32,2 0 64,-2 18-64,2-18-32,16 0 32,0 17-192,1-17 96,17 18-32,0-18 32,17 17 128,1-17-32,17 18 64,-18-18-64,36 17-32,-18-17 32,17 0 96,1 0-64,0 0 32,-18-17 32,-18 17-64,19 0-64,-19-18 224,0 18-128,-17 0 192,18 0-192,-36-17 32,18 17-64,-34-18-64,-2 18 32,-16-17 32,17 17-32,-36 0-32,19 0 32,-18 0-32,18 0 0,-1 0 0,18 0-96,0 0-64,18 0 64,-1 0 0,0 0 32,18 0 64,18 17 0,0-17-96,16 0 64,2 0 32,16 0 0,-17 0 64,35 0-96,-17-17 64,-1 17 0,1 0 64,-18 0-64,0-18-32,-18 18 32,1 0 96,0-17-64,-18-1 32,17 18-32,-34-17-64,-1 17 32,-17-35-128,18 35 64,-36-18 32,0 1 0,1 17 64,16-18-32,-16 18-96,0 0 32,-1 0-192,36 0 128,-1 18 32,0-18 64,18 0 192,18 17-96,17 1 32,0-18-64,17 0-64,18 0 32,-17 0 32,17-18-32,-17 1-32,-1 17 32,-16-18-32,-2 18 0,2 0-1568,-19 0 864,-17 18-2752,17-1 1952,-34 18-928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16:49:07.878"/>
    </inkml:context>
    <inkml:brush xml:id="br0">
      <inkml:brushProperty name="width" value="0.10583" units="cm"/>
      <inkml:brushProperty name="height" value="0.10583" units="cm"/>
      <inkml:brushProperty name="color" value="#3165BB"/>
    </inkml:brush>
  </inkml:definitions>
  <inkml:traceGroup>
    <inkml:annotationXML>
      <emma:emma xmlns:emma="http://www.w3.org/2003/04/emma" version="1.0">
        <emma:interpretation id="{5F7244D4-635B-479B-A129-3F3977D4B739}" emma:medium="tactile" emma:mode="ink">
          <msink:context xmlns:msink="http://schemas.microsoft.com/ink/2010/main" type="inkDrawing" rotatedBoundingBox="25168,7297 25376,5297 25910,5352 25701,7352" semanticType="callout" shapeName="Other">
            <msink:sourceLink direction="with" ref="{F1383C39-20DD-4CD5-B0D3-DCC1BA305579}"/>
          </msink:context>
        </emma:interpretation>
      </emma:emma>
    </inkml:annotationXML>
    <inkml:trace contextRef="#ctx0" brushRef="#br0">25804 6429 3840,'-18'18'1472,"18"-18"-768,0 35-480,0 0 416,0-18-384,0 18 0,0 0-160,0 35 160,0-17-160,0 17 96,0 0-96,-17 18 0,17 17-32,-18 17 32,18 1-64,-35 17-32,35-17 32,-35-1 32,18 1-32,-1-18 64,18-17-64,-18-18-992,18-18 512,-17-17-2144,17 0 1440</inkml:trace>
    <inkml:trace contextRef="#ctx0" brushRef="#br0" timeOffset="773">25401 7691 3712,'17'-17'1472,"-17"17"-768,0 0-320,0-18 928,0 36-736,0-18 448,0 0-608,0 0 256,0 0-384,0 0 64,0 17-224,0 1-128,18-1-32,-18 36 32,18-1 0,-1 36 0,0-18 0,-17 0 64,18 0-32,-18 0-32,18-17 32,-1-1-32,-17-17 0,0 0 64,17 1-32,-17-36 320,18 17-160,0-34 256,-1-1-256,18-17 32,1 17-128,-19-52-64,18 35 0,0-35-384,0 18 192,-17-1-2208,16 1 1312,-16-1-2656,0 1 2112,16-19-512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18:4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26054 2312 10496,'0'-16'3936,"0"16"-2112,0-7-2048,0-9 608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19:0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9914 7738 12160,'0'0'4575,"0"0"-2495,0 0-4128,0 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16.944"/>
    </inkml:context>
    <inkml:brush xml:id="br0">
      <inkml:brushProperty name="width" value="0.175" units="cm"/>
      <inkml:brushProperty name="height" value="0.175" units="cm"/>
      <inkml:brushProperty name="color" value="#00CCFF"/>
    </inkml:brush>
  </inkml:definitions>
  <inkml:traceGroup>
    <inkml:annotationXML>
      <emma:emma xmlns:emma="http://www.w3.org/2003/04/emma" version="1.0">
        <emma:interpretation id="{95ECFFE9-5A39-408C-A42C-3CC1D775E36F}" emma:medium="tactile" emma:mode="ink">
          <msink:context xmlns:msink="http://schemas.microsoft.com/ink/2010/main" type="inkDrawing" rotatedBoundingBox="18648,3715 18666,3748 18662,3750 18644,3718" shapeName="Other"/>
        </emma:interpretation>
      </emma:emma>
    </inkml:annotationXML>
    <inkml:trace contextRef="#ctx0" brushRef="#br0">18905 4470 5632,'-17'-24'2176,"17"15"-1152,0 9-992,0 0 448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9T00:53:27.752"/>
    </inkml:context>
    <inkml:brush xml:id="br0">
      <inkml:brushProperty name="width" value="0.125" units="cm"/>
      <inkml:brushProperty name="height" value="0.25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23312 5516 7424,'-6'0'2816,"6"4"-1536,0-4-1440,0 0 544,0 0-224,0 0 0,6 11 160,-6-1 128,0 4-224,4 0-128,2 1-64,0 1-32,0-1 64,-1-5 32,1-2 32,0 3 416,-6-11 192,4 0 192,2-5 63,-6-9-95,0-3 0,-6 3-224,2-4-96,-8-3-128,1 1 32,-1 5-256,-4 5-128,-5 0-224,-1 10 0,-1 0-96,6 6 0,5 4-32,8 0 64,4-1-32,10 1 64,7-4 96,6-6 96,5 0 64,-1-10 32,6-5 0,-4-1 0,-7 1-64,-17 5 32,-5 0-416,-11 6-96,-5 4-1152,-13 10-479,6 4-2817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18.876"/>
    </inkml:context>
    <inkml:brush xml:id="br0">
      <inkml:brushProperty name="width" value="0.175" units="cm"/>
      <inkml:brushProperty name="height" value="0.175" units="cm"/>
      <inkml:brushProperty name="color" value="#00CCFF"/>
    </inkml:brush>
  </inkml:definitions>
  <inkml:traceGroup>
    <inkml:annotationXML>
      <emma:emma xmlns:emma="http://www.w3.org/2003/04/emma" version="1.0">
        <emma:interpretation id="{A0AFCF14-E5FE-4E30-9F21-3511D435D2C4}" emma:medium="tactile" emma:mode="ink">
          <msink:context xmlns:msink="http://schemas.microsoft.com/ink/2010/main" type="inkDrawing" rotatedBoundingBox="18753,3712 18815,18360 18693,18361 18630,3713" semanticType="callout" shapeName="Other"/>
        </emma:interpretation>
      </emma:emma>
    </inkml:annotationXML>
    <inkml:trace contextRef="#ctx0" brushRef="#br0">18888 4437 10208,'0'0'672,"3"-4"-352,-3 4-32,0 0 32,0 0 0,0 0 64,0 0-192,0 0-128,0 0 32,0 0 0,5 17 32,0-2-64,4 5-64,-4 9 32,-2-1-32,2 10 0,0-3 64,4 5-32,0 1-32,-5 4 32,1 4-32,0 19 64,0 0 96,-2 9-64,-3 4-64,0-3 64,0-1 0,-3-2-32,3 0 32,-5 9 0,5 5 32,0-3-160,-5 1 32,5-1 0,0-6 64,0 1-96,0 0 0,0 13 32,0 2 64,0-6-96,0 4 0,0-10 32,0 2 64,5-14-96,-5 9 0,0 8 32,0 0 64,0 4-96,0-1-64,5-6 64,-5 3 0,3 8 160,2-4 64,-5 5-160,6-6 0,-3-3-32,-3 0 64,5-8-32,0 0-32,-5 0-64,3 11-32,-3 3 128,5-3 32,0-3 64,-5-8 0,6 0-64,-6 0-64,0-4 96,0 12 0,0-5 32,0 6 0,0 15-64,0-12-64,0 1 32,0-13 32,0-12-32,0-2 64,0 31 0,0-18 32,0-6 0,0 2 64,-6 22-32,6 2-96,0-2-32,0 0 63,0-6 1,0-23 32,0-5 0,-5 10-64,0 30-64,2-6 96,3 0-64,-5-3-32,0 3 32,2 3-32,-3-4 0,1-4 64,5 0-32,0-4-32,0 0 96,0 8 0,0 1-32,0-2-64,0-2 32,0-1-32,0-7 64,0-2 32,0 37-128,0 0 32,0-6 128,0-15 160,0-2-32,0-5 32,0 7-160,0 6-32,-3-1 32,3-13 64,0-3-96,0 1-64,-5-5 64,5-4 0,0 0-32,0 8 32,0 4-64,-5-13-32,5-3 32,-5 1 32,1-2-32,4 1-32,-4-8 160,-1 3 128,1 9-160,-1 5 0,0-13 64,0-8 32,5-9-96,0 4-32,0 2-32,0-1 32,0-6-128,0-1 0,0 2-32,0 1 0,0 0 192,0 4-64,0 3 32,0-7-32,0-5-64,5 0 32,-5 2-32,5-2 0,0-3 64,-1 0 32,1-6 32,-5 3 0,4 6-160,0 5 32,1 11 0,0-8 64,0-3-32,-2-8 64,-3 3-64,5 2-32,-5-7 32,6 2 32,-3 5-32,2 6-32,0 9 32,3 12-32,-3-20 0,-5 11 64,6-11-32,-3-10-32,-3 3 96,5-10-128,-5 2 0,0 1-32,5-10 0,-2 0 64,-3-5 0,0 8 0,5-8 64,-5 9 32,0 4 96,0-13-96,0 5-128,0 7-64,0-12 128,6 1 32,-6-13-96,0 7-32,0-1 96,0-3 32,0 3-96,0-7 32,0 5 0,0 1 0,0-1 0,0 0 0,0 16-96,0-23 64,-6 15 32,12-16 0,-1 25 0,-10-24 0,5 14 64,5-7 96,-5 10-128,0-14-96,-5 12 32,-1 0 64,6 0 0,0 8-32,0-6-64,-5-10 32,5-1 32,0-1 64,0 1-96,0-2 0,0-1-32,0 0 0,-3 4 128,3 1 32,3-1-128,-3 1 32,5 10 0,-5-15 0,0 9-96,0-12 64,0 19 32,0-9 0,0 11 64,0 2-32,0-8-32,0 1-128,0 3-64,-5-8-64,5 33-192,-8-21 0,3-8-224,2-6-64,-3 2-672,-4-13-224,2 2-3359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30:08.146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Group>
    <inkml:annotationXML>
      <emma:emma xmlns:emma="http://www.w3.org/2003/04/emma" version="1.0">
        <emma:interpretation id="{2D1E26DA-83D8-4198-A752-17EF0338FEAF}" emma:medium="tactile" emma:mode="ink">
          <msink:context xmlns:msink="http://schemas.microsoft.com/ink/2010/main" type="inkDrawing" rotatedBoundingBox="3688,1857 3744,1873 3737,1900 3681,1883" shapeName="Other"/>
        </emma:interpretation>
      </emma:emma>
    </inkml:annotationXML>
    <inkml:trace contextRef="#ctx0" brushRef="#br0">3924 2604 15200,'0'-6'-1472,"10"6"736,-3-10-128,14 10 128,-5 33-2560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25.564"/>
    </inkml:context>
    <inkml:brush xml:id="br0">
      <inkml:brushProperty name="width" value="0.175" units="cm"/>
      <inkml:brushProperty name="height" value="0.175" units="cm"/>
      <inkml:brushProperty name="color" value="#00CCFF"/>
    </inkml:brush>
  </inkml:definitions>
  <inkml:traceGroup>
    <inkml:annotationXML>
      <emma:emma xmlns:emma="http://www.w3.org/2003/04/emma" version="1.0">
        <emma:interpretation id="{92FF4702-F525-4DF6-AD13-EAC53CBE0196}" emma:medium="tactile" emma:mode="ink">
          <msink:context xmlns:msink="http://schemas.microsoft.com/ink/2010/main" type="inkDrawing" rotatedBoundingBox="2205,3483 32707,3056 32714,3602 2213,4029" shapeName="Other"/>
        </emma:interpretation>
      </emma:emma>
    </inkml:annotationXML>
    <inkml:trace contextRef="#ctx0" brushRef="#br0">2500 4741 7040,'-19'-32'2624,"-8"32"-1408,35 24-1152,-16-21 544,13 2-320,-2 4-96,2-18-192,-5 9 0,6 4 0,2-13 64,5 14 96,1-5 224,5 0 128,4 0-416,4 4-96,5-4-192,18-9 32,1 9 288,3 0 160,0 0-128,19-3-96,0-5-32,4 4 32,9-4-32,7-4-32,1 7 96,2-7 0,8 0-32,-3 4-64,-5-1 32,3 1 32,10 2-32,-3-3 64,7 4-64,1-2 64,4-6-64,2 9-32,6 1 32,10-2 32,-8 2 32,0-2 96,18-7-96,-10 0 0,9 0 32,-4 0 64,-4 4-32,9-9 0,4 1-96,1-8 32,-1-8 0,-3 3 96,2 17-96,11-13-64,-10 2 0,-1 3 32,1 8-32,33-5-32,-1-3 32,-5-4-32,20-1 255,-2 5 225,-8 3-160,-14 2-96,3-2-224,-6 5 0,-12-5 64,7 11 32,-1-8-32,-5 7 32,10 7-128,-15-5-64,-4 2-32,5-2 96,13 5 64,-3 0 64,-7 0-32,7 0 32,-5 0-128,-2 0 0,-7 0 32,-14 5 64,4-2-32,-5-3-32,-4 0 32,0 9-32,-9-1 0,-8 1 0,11-6-96,-4 0 0,16 6 64,-12-1 0,8 1 96,2-9 32,5 3-32,4 2-64,-7-1 96,-7-1 64,10 5-64,-4 0-64,9-8 0,-4 4-32,-12 1 0,17-1 0,7 0-160,-8 0 32,0 1 192,-5-5 128,3 3-32,12-3 0,-10 0-96,-5 0-64,9 3 96,-4 3 0,4-3 32,-19-3 64,2 5-160,-5-2-96,-15 1 32,6 4 0,7 1-64,-11-9 64,-6 3 96,-8-3 32,-7 8-32,16-3-64,-19-1 32,17-4 32,-11 0 96,-2 0 64,-7 3-96,-7-3-32,-4 5-96,6-5-96,-11 9 64,2-9 0,3 3 32,-4-6 0,-6 3 64,-3 0 96,5 3-128,-5-3-32,3 0 0,7 0 64,-2 3 32,6-3 32,8-3-160,-12 0 32,-2-2-64,6 1 0,-1 4 64,8 0 64,-2 0-32,-1 0-32,-9 4-64,13-8-32,-4 4 128,0 0 96,1 4-96,3-4-96,4 0-64,-2 0 96,-2 0 64,4 0 64,-12 0-32,0 0-64,-1 8 32,-5-8-32,11 3 0,-1-3 64,1 5-96,3-5 0,4 0-32,-4 16 0,7-20 64,-13 4 64,8 12-32,-2-12-32,-4 25 32,22-33 32,-8 31-32,0-23-32,0 0-64,12-3 32,-8-6 32,2 9 0,15-11 0,-13 14 0,1-11 0,1 16 0,3-8-96,-1 0 64,11-8 96,-1 16 32,-4-3-128,14-13 32,-2 11 0,7 2 0,-5-13-96,-5 11 64,-14-11-32,9 13 0,5-10 128,13-2 32,-13 7-32,0-5-64,-9 5-64,23 12-32,-1-16 128,2 33 32,-7-41 0,5 15-64,0-6-64,11 3 32,-11-13 96,-3 1 32,7 9-192,-2-6 0,20 6 96,-17-6 64,-5 1 0,6 5 32,-1-2-224,10 1 32,-1-1 96,-9 2 64,9 3 0,-3-4 32,2 4-128,-7-8 0,-11 3-32,15 2 0,-5 3 64,9-9 64,0 6-32,5-6-32,-9 6 96,-1-5 0,6-1-32,-10 6-64,15 3 32,-16-5-32,11 1-96,-24-4 0,-1 3 128,-11-2 32,2 2 0,-2-3-64,13 5 32,-10-6-32,-4 6 0,-10-2 0,-8-2 0,3-7 0,-2 8 0,-15-3 64,17 4-32,-11 2-32,-6 3 32,-10-4-32,-4-1 0,-8 2 0,7-14 0,-8 14 0,5-2-96,-8 1 64,-2 1 96,4-5 32,-2-21-32,-5 24-64,-6-10-64,0 3 32,-5 24 32,1-12 64,1 8-96,-7-13 0,3 5 96,-2-11 32,5 11-192,-4-9 0,8 1 32,-10 16 32,-2 1 32,-5-18 64,-1 18-32,-5-6 64,-3-3-64,5 0 64,-11 5-288,1-17-32,-6 16-224,2-13-128,-5 18-480,-1-21-128,-4 0-1983,-27 7-2689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5:48.337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740B0DCB-5EAF-4039-8615-45E011F3472D}" emma:medium="tactile" emma:mode="ink">
          <msink:context xmlns:msink="http://schemas.microsoft.com/ink/2010/main" type="inkDrawing" rotatedBoundingBox="21193,6209 28724,5828 28727,5894 21196,6276" semanticType="strikethrough" shapeName="Other">
            <msink:sourceLink direction="with" ref="{7D6336E2-C856-4A16-85DB-CA20169387D9}"/>
          </msink:context>
        </emma:interpretation>
      </emma:emma>
    </inkml:annotationXML>
    <inkml:trace contextRef="#ctx0" brushRef="#br0">21438 6919 4096,'0'0'1568,"0"3"-832,0-3-224,0 0 576,0 0-32,0 0 32,0 0-256,0 0-128,0 0-384,0 0 0,0 0 32,4 0 0,-4 0 96,3 0-224,1 0-64,4 0-32,-4 0 64,4 0-32,-1 0 0,1 0-192,2 0-32,4 0 160,4 0 96,-2 0-96,2 0 0,2-3 32,0 3 0,-2 0-64,2-4-64,2 1 32,-3 0 32,8-1-32,4 0 64,-4 4-64,0-2-32,-4-3 32,4 3-32,-4-6 64,4 8 32,0-2 32,-1 2 0,-6-5-224,25 5 128,-6-2 192,-1-1-192,-3-1-64,-1 4 0,1-3 0,0 3 32,-5-5 64,8 5-32,-3-3-32,-5 1-64,2-3 32,-1 3 96,-2-3 96,2 3-64,1-1-64,-2 3 0,-4 0 31,9-5-94,4 3-1,-4-3 95,-2 5 33,5 0-128,-2-2 32,5-1 0,2 3 0,-5-5 0,-3 3 0,3-2 0,-11 0 0,15 2 0,38-3 64,-6 3-96,-8-2 0,-1 4 96,-8 0 32,-4 0 32,-3-4 64,3 0 672,-10 2 320,11-2-1888,-9 1 256,2 0 64,7-1 256,-4 4 192,-8-7-96,4 7 32,3 0 0,-13 0 64,-6 0 256,8 0 96,16-4-416,-4 4-128,0 0 32,0 0 32,0 0 64,-1-2 0,10-5 128,-14 7 64,-7 0 0,16-3-32,-11-1-32,13 1 0,-5-2-64,6 3 32,-8-1 0,14-1 32,-10 1-64,13-7-64,-9 3-64,4 0 32,-7-1 32,8 1 0,-5 5 0,4-1 0,-7-2 0,4 5 0,-9 0 0,10-2 0,-10 2 0,8-4 0,-6 0 0,3 4 0,-8 0 0,7 0 0,31 10 0,-38-12 64,-7-2-32,6 4-32,-2 0-64,6 0 32,-6 0 96,6 0 32,-7 0-128,6 0-32,-10 0 32,8 0 64,-8 0 0,12-4-32,-8 1-64,7 3 32,-6 0 32,11 0 0,-9 0 64,9-3 96,-7 0-64,3-1 0,-5-4 160,2 6-128,-2-5 64,-3 7-96,1-7-64,-5 7 0,4-6-32,0 6 0,1-7 0,-4 7 0,-2-7 64,1 7-32,-2-7 64,-2 7-64,-3-3-32,-1 3 32,-6-5-32,-2 10 0,-3-5 0,5 0 0,-5-5 64,0 5-32,-3-2-576,-2 2 288,-2 0-544,0 0-512,3-3-287,-7 3-3137,-4 0-1280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5:57.708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CC0392E0-7A62-47C4-B118-E140B7BBF2FD}" emma:medium="tactile" emma:mode="ink">
          <msink:context xmlns:msink="http://schemas.microsoft.com/ink/2010/main" type="inkDrawing" rotatedBoundingBox="21377,10316 28377,9967 28382,10071 21383,10420" shapeName="Other"/>
        </emma:interpretation>
      </emma:emma>
    </inkml:annotationXML>
    <inkml:trace contextRef="#ctx0" brushRef="#br0">21638 10991 4480,'-8'-7'1664,"5"7"-896,-1 0-256,4 0 512,0 0-192,0 0-96,0 0-160,-4 0-32,4 3-96,0-3-32,0 0-32,0 0 64,0 0-96,0 0-32,0 0-192,0 0-32,0 0 32,4 4 0,0 1-64,3-3-64,1 1 32,3 1 32,5-2-32,3 3 64,0-2 0,8-1 32,4 3 64,0-3 96,-1 3-192,5-5-64,4 3 32,2-3 96,-6 0-128,19 2 96,15-2 160,4 0-224,4-2-96,-8-1 64,-1-2 96,-3 3 160,1-3 63,3 3-159,-4-1-64,0 3-128,5 0-32,-5-5 96,-19 3 96,-8-2 0,16 1 0,27 1-32,-27-3 64,-9 1 32,20 1 32,31-1 0,-12 2 0,-6-5-64,-1 3-32,-9 1-32,5-1 0,-3 1-64,-5 0 32,8-1 0,-4 1 32,-4 0-160,-4-1 32,0-3 0,2 4 0,4-1 0,-2 1 64,1 0-32,-3 0 64,5-1 0,-6-1 32,-10 0 192,53 1-96,-14 2-320,-6-6 64,0 6-32,-6-3 64,-2 3 64,-14 2-192,-63 0 320,137-8-288,-18 1 0,-10 7 64,-15-3 64,-13-1 0,-4 2-32,-4 2 32,-3-3-32,-2-2 64,-3-2-32,-3 4-32,-9-4 32,17 7 32,-12 4-32,-4-10 64,-1 2-128,-3-4 0,-5-8 96,2 9 32,-6-6-32,2 13 32,-1-7-64,3 14 64,-9-14-64,3 4-32,6 10 32,-7-7-32,4-7 64,-3 2 32,-4 0-32,-5 5-64,1-4 32,-1 4 32,-3 0-32,0 0-32,-3-3 32,-1 3-32,-5-4 64,7 4 32,-8-3 32,-1 3 64,0-3-32,0-1 0,-5 4-32,5 4 0,-10-8-64,-6 4-64,8 0 32,0 4-32,-8-4 0,7 0 0,1 0 64,0 0 32,-12 0-128,4 0 32,8 0-64,-8 0 0,0-4 128,0 4 32,0-3-384,0 3-128,0-5-384,3 5-64,1-2-224,4-1-128,-4-1 32,4 4 1,-1-3-1377,8-4-640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5:50.70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75" units="cm"/>
      <inkml:brushProperty name="height" value="0.175" units="cm"/>
      <inkml:brushProperty name="color" value="#57D200"/>
    </inkml:brush>
  </inkml:definitions>
  <inkml:traceGroup>
    <inkml:annotationXML>
      <emma:emma xmlns:emma="http://www.w3.org/2003/04/emma" version="1.0">
        <emma:interpretation id="{31BF8890-DB10-410A-BE40-2FDE37BA1F56}" emma:medium="tactile" emma:mode="ink">
          <msink:context xmlns:msink="http://schemas.microsoft.com/ink/2010/main" type="writingRegion" rotatedBoundingBox="29332,5576 29514,15353 20622,15519 20440,5741"/>
        </emma:interpretation>
      </emma:emma>
    </inkml:annotationXML>
    <inkml:traceGroup>
      <inkml:annotationXML>
        <emma:emma xmlns:emma="http://www.w3.org/2003/04/emma" version="1.0">
          <emma:interpretation id="{6C973971-42E0-4358-A21B-7DB42B83780B}" emma:medium="tactile" emma:mode="ink">
            <msink:context xmlns:msink="http://schemas.microsoft.com/ink/2010/main" type="paragraph" rotatedBoundingBox="29298,5627 29551,15352 28286,15385 28033,5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872E15-F2DF-417F-9017-FD7B1E2BF2A0}" emma:medium="tactile" emma:mode="ink">
              <msink:context xmlns:msink="http://schemas.microsoft.com/ink/2010/main" type="line" rotatedBoundingBox="29298,5627 29551,15352 28286,15385 28033,5660"/>
            </emma:interpretation>
          </emma:emma>
        </inkml:annotationXML>
        <inkml:traceGroup>
          <inkml:annotationXML>
            <emma:emma xmlns:emma="http://www.w3.org/2003/04/emma" version="1.0">
              <emma:interpretation id="{24B4B434-6E33-4F51-85C3-E0B734E05F6F}" emma:medium="tactile" emma:mode="ink">
                <msink:context xmlns:msink="http://schemas.microsoft.com/ink/2010/main" type="inkWord" rotatedBoundingBox="29298,5627 29551,15352 28286,15385 28033,5660">
                  <msink:destinationLink direction="to" ref="{833E25BC-1157-46E2-91A2-1141E5C964DC}"/>
                </msink:context>
              </emma:interpretation>
              <emma:one-of disjunction-type="recognition" id="oneOf0">
                <emma:interpretation id="interp0" emma:lang="en-CA" emma:confidence="0">
                  <emma:literal>i!!</emma:literal>
                </emma:interpretation>
                <emma:interpretation id="interp1" emma:lang="en-CA" emma:confidence="0">
                  <emma:literal>at:</emma:literal>
                </emma:interpretation>
                <emma:interpretation id="interp2" emma:lang="en-CA" emma:confidence="0">
                  <emma:literal>"t:</emma:literal>
                </emma:interpretation>
                <emma:interpretation id="interp3" emma:lang="en-CA" emma:confidence="0">
                  <emma:literal>"at:</emma:literal>
                </emma:interpretation>
                <emma:interpretation id="interp4" emma:lang="en-CA" emma:confidence="0">
                  <emma:literal>I!!</emma:literal>
                </emma:interpretation>
              </emma:one-of>
            </emma:emma>
          </inkml:annotationXML>
          <inkml:trace contextRef="#ctx0" brushRef="#br0">27687 6470 4992,'-4'-7'1824,"4"10"-960,0-33-320,0 23 704,0 5-64,0-3 480,0-8-416,0 2-640,0 11-32,-3-10 0,3 0 32,0 3 31,-4 5-159,4-3 32,0 5-288,0 11-128,-4-1-64,4 14-32,0 3-96,0 3 0,0 1 128,0 13 32,0-3-160,0-1 0,0 1 96,4 0 128,0-4 32,-1-4 0,1 2-96,1 2 32,-3 7 0,3-10 32,-1-7-64,0-3 32,-1-3 64,-3-9 64,0-2-32,0-2 32,0-8-128,0 6-64,0-6-1056,0-24-4831</inkml:trace>
          <inkml:trace contextRef="#ctx0" brushRef="#br0" timeOffset="2652">27587 7609 8064,'19'-3'3072,"-38"-4"-1664,31 3-1088,-8-6 800,-4 3-256,0 14-32,-8-7-256,12 6-33,-4-6-319,0 8-64,0-1-32,0-2-64,-8 2-64,8 8 96,-4 4 0,4 23-32,-8-16 32,5 12 0,6-1 32,-6-3-160,-1 0-32,4-3 224,4-4 192,-1-3-96,-6-4-64,3-7-96,-4 1-512,4-4-192,0-3-256,0-7-31,-4-4-929,-8 1-416,16-7-1632</inkml:trace>
          <inkml:trace contextRef="#ctx0" brushRef="#br0" timeOffset="2952">27355 7785 8960,'-12'23'3328,"8"-23"-1792,4-23-1376,0 16 704,0 14-352,4 3-32,-1-6-160,1-11-33,1 2-159,-3 0 64,9 10 0,5 3 128,4-4 128,10-16-192,5 20 0,-1-4 0,9-11 64,-5 10-160,-4-11-32,-7 13-832,-3-12-352,-1 0-511,-5 0-225,3 7-2496</inkml:trace>
          <inkml:trace contextRef="#ctx0" brushRef="#br0" timeOffset="3453">27979 7826 8576,'-4'-3'3232,"8"3"-1728,-1 3-1248,-3-3 768,0 0-352,5 0 416,3-3-193,-1-8-447,1-2 64,0 1 64,-1-4-192,1-1 32,0 4-128,-1-8 64,1-6-128,-4 7 32,3 6-32,-3-19 32,10 13-128,-9-8-32,6 5-32,-2 2 32,-2 4 0,1 10 96,-5 0-32,-10 7-224,11 21-96,-8-4-32,11 10-32,-10 4 64,6 12 96,-6 1 96,6 1 0,2-5-32,1 5 32,-1-4-32,2-4 0,-7-4 0,0 8 64,9-10 96,-3 13 0,3-17 0,-6 0-736,6-6-256,-5-5-576,-8-20-2271,15 16-1,-16-36-512</inkml:trace>
          <inkml:trace contextRef="#ctx0" brushRef="#br0" timeOffset="18386">27710 13906 7680,'-3'-11'2880,"3"15"-1536,0-11-928,0 7 704,0 0-288,0 0-32,0 0-256,0 0-64,0 0-288,0 7-1,0 5 33,0 0-96,0 8-96,-4 4 64,0 12 64,-1 6 0,3-2 0,-3 3-448,5 3-128,0 0 544,0 10 256,0-10 480,0-5 192,0-10-1056,0-4-416,0-6-416,0-5-128,-4-5-415,1-5-161,-1-2-2336,0-8-1440,0-17 2432</inkml:trace>
          <inkml:trace contextRef="#ctx0" brushRef="#br0" timeOffset="19174">28063 14213 9984,'4'-5'3680,"0"5"-1984,-4-7-1696,3 2 672,1 3-257,1-5 1,10-1 32,-3-4 128,6-2-320,-2-10 128,-1 0 64,1 1-96,-1 2-32,-3 2-64,-6 1 64,2 2-160,0-1-32,-1 3 0,-3 4 0,1 0 0,-3 3 64,-2 3-32,0 1 64,0 10-128,0 3-128,4 7-64,-4 16 64,0 2 0,0 6 32,0 2 0,0-9-352,5 16-160,0 9 672,-3-4 320,2-5-416,1-16-160,-5-3-672,2-12-320,-2 1-768,0-8-351,0-2-2561</inkml:trace>
          <inkml:trace contextRef="#ctx0" brushRef="#br0" timeOffset="18870">27437 14245 9728,'-4'-4'3680,"8"4"-1984,1 0-1824,-5 0 576,0 0-320,0 0-32,7 0 256,2 0 64,-3 0-193,3 0 65,9 0 128,5 0-160,1 0 0,-2 0 0,2 0 0,-2 0-128,5 4-32,0-4 32,0 0 64,0 0-160,-4 0-32,4 0-224,9 0 0,-8 0-544,-1 0-128,-3 0-191,0-4 31,-6 4-544,2 0-192</inkml:trace>
          <inkml:trace contextRef="#ctx0" brushRef="#br0" timeOffset="9194">27231 10070 8128,'11'-3'1248,"1"-2"64,7 10-768,0-5-192,-4 0-96,7 0 128,-6 0-128,0 7 0,4-7 0,-9 0 64,1 6-96,3-9-64,-3 0 0,-1 3-32,-4-7-64,-3 7 32,1-5-64,-3 5 64,2-2-64,-4 2-32,5 0 32,-5 0-32,0 0 0,0 0 64,0 0-32,0 0 64,4-3-64,3 6-32,-2-10-128,-5 7 0,0 0-224,2 0-96,2 0-96,1-3 0,5-4 288,-10 4 128,12-4 128,-5 0 64,1 1 96,0-4 64,-4 0-96,0-2-32,-1 2 320,-3 0 96,4-4 32,-4 4 64,0 4-32,0-4 288,-7 0-97,10 3-351,-3 3-96,0 1-64,0 0 64,0 3-96,0 0-256,0 0-128,0 13-96,0 7 0,0 5 64,0 4 128,0 3 32,0-5 32,8 0 0,0-4 0,0 0 64,-12-6 32,11 0 32,1-2-64,-4-6-64,0-1 224,-4-8 160,0 0 96,0 0 96,-4-4 32,0-2 32,-4-9-160,-7-9-32,3 1-480,1-4-128,-1-3-96,1-1 64,4 0 192,-5-5 128,4 5-96,2 0-96,-3 15 32,2-5-160,2 11 64,5 3-224,0 21-224,0 6 160,0 7 64,0 7 128,0 6 160,0 5 32,5-11 32,-1 0 64,-1-7 96,1-3 0,-4-7 0,0-5-32,0-1 0,0-7-64,0-4 32,5-15-992,-5-7-352,0-13 1344,0-5 608,-5-14-352,1-5-128,4 5-160,-3 4 0,3 5-32,-4 8 64,4 10-64,0 10-32,0 3-192,0 12-32,0 7-64,0 27 32,0 15-64,0 7 32,0 11 224,0-5 96,0 2-64,4-9 32,-4-4 64,3-9 96,1 4 64,1-10 32,-3-17-576,2-3-640,-4-9-383,0-5-3169</inkml:trace>
          <inkml:trace contextRef="#ctx0" brushRef="#br0" timeOffset="8056">27181 10070 2048,'9'42'768,"4"-36"-384,-5-6-448,7-14 1792,3-1-512</inkml:trace>
          <inkml:trace contextRef="#ctx0" brushRef="#br0" timeOffset="11619">27726 10545 7936,'0'-10'2976,"0"10"-1600,0 0-960,0 0 704,0 0-160,0 0 0,0 0-352,0 0-129,0 0-255,0 0-160,0 0 32,0 7-128,0 4 0,0 8-32,0 8 0,0 4 0,0 2 0,-5 8 64,3 30 0,-3-13 128,1-3 64,1-12-64,-1-1-96,0-16 192,-1-2 160,5 0-832,0-15-320,-2-1-607,-3-6-257</inkml:trace>
          <inkml:trace contextRef="#ctx0" brushRef="#br0" timeOffset="12452">27998 10821 7552,'0'-5'2816,"8"5"-1536,-4 0-800,-4 0 768,0 0-320,4 0-64,3-3-128,1 1-97,0-6-319,3-1 0,-3-3 32,10 0 0,-2-5 32,6-1-64,-9-5 32,6-1-128,-3 0-64,-5 4-64,5 3 0,-10 3 0,4 1 32,-4-1-160,-1 8 32,-3-2 0,-2 5 64,0 3-96,0 0 0,0 0-32,0 0-64,0 11 0,0 42-64,0 2-32,0 6-384,8 20-96,-3-11 864,2-15 416,-2-4-192,-3-14-32,2-6 64,0-4-256,1-6 0,-2-9-160,1 2-96,-4-6-1440,0-8-831,7-8-3457</inkml:trace>
          <inkml:trace contextRef="#ctx0" brushRef="#br0" timeOffset="12035">27422 10858 9472,'9'-4'3520,"-9"8"-1920,2-8-1792,-2 4 608,9 4-32,-2-4 128,2 0 32,9 0-33,2 0-255,2 0-32,-2-4 96,-1 0-192,0 2 0,0-2-64,4 0-64,1 2 32,-2-3-32,1 3-352,0-1-160,-3-2-671,-2 3-193,3-3-1056,21 0-2336</inkml:trace>
        </inkml:traceGroup>
      </inkml:traceGroup>
    </inkml:traceGroup>
    <inkml:traceGroup>
      <inkml:annotationXML>
        <emma:emma xmlns:emma="http://www.w3.org/2003/04/emma" version="1.0">
          <emma:interpretation id="{04625709-BBFC-42E0-90E9-DB4A9FFBACB7}" emma:medium="tactile" emma:mode="ink">
            <msink:context xmlns:msink="http://schemas.microsoft.com/ink/2010/main" type="paragraph" rotatedBoundingBox="25835,5652 25935,15167 22360,15205 22260,5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A5B391-19BC-43C3-A87C-FEAC709533F8}" emma:medium="tactile" emma:mode="ink">
              <msink:context xmlns:msink="http://schemas.microsoft.com/ink/2010/main" type="line" rotatedBoundingBox="25263,5829 25361,15173 24729,15180 24632,5835"/>
            </emma:interpretation>
          </emma:emma>
        </inkml:annotationXML>
        <inkml:traceGroup>
          <inkml:annotationXML>
            <emma:emma xmlns:emma="http://www.w3.org/2003/04/emma" version="1.0">
              <emma:interpretation id="{895AC84E-0964-48D3-AD34-E5961A8C18C9}" emma:medium="tactile" emma:mode="ink">
                <msink:context xmlns:msink="http://schemas.microsoft.com/ink/2010/main" type="inkWord" rotatedBoundingBox="25022,10034 25036,11427 24690,11431 24676,10037"/>
              </emma:interpretation>
              <emma:one-of disjunction-type="recognition" id="oneOf1">
                <emma:interpretation id="interp5" emma:lang="en-CA" emma:confidence="0">
                  <emma:literal>+</emma:literal>
                </emma:interpretation>
                <emma:interpretation id="interp6" emma:lang="en-CA" emma:confidence="0">
                  <emma:literal>:</emma:literal>
                </emma:interpretation>
                <emma:interpretation id="interp7" emma:lang="en-CA" emma:confidence="0">
                  <emma:literal>i</emma:literal>
                </emma:interpretation>
                <emma:interpretation id="interp8" emma:lang="en-CA" emma:confidence="0">
                  <emma:literal>*</emma:literal>
                </emma:interpretation>
                <emma:interpretation id="interp9" emma:lang="en-CA" emma:confidence="0">
                  <emma:literal>¥</emma:literal>
                </emma:interpretation>
              </emma:one-of>
            </emma:emma>
          </inkml:annotationXML>
          <inkml:trace contextRef="#ctx0" brushRef="#br0" timeOffset="2652">27587 7609 8064,'19'-3'3072,"-38"-4"-1664,31 3-1088,-8-6 800,-4 3-256,0 14-32,-8-7-256,12 6-33,-4-6-319,0 8-64,0-1-32,0-2-64,-8 2-64,8 8 96,-4 4 0,4 23-32,-8-16 32,5 12 0,6-1 32,-6-3-160,-1 0-32,4-3 224,4-4 192,-1-3-96,-6-4-64,3-7-96,-4 1-512,4-4-192,0-3-256,0-7-31,-4-4-929,-8 1-416,16-7-1632</inkml:trace>
          <inkml:trace contextRef="#ctx0" brushRef="#br0" timeOffset="3453">27979 7826 8576,'-4'-3'3232,"8"3"-1728,-1 3-1248,-3-3 768,0 0-352,5 0 416,3-3-193,-1-8-447,1-2 64,0 1 64,-1-4-192,1-1 32,0 4-128,-1-8 64,1-6-128,-4 7 32,3 6-32,-3-19 32,10 13-128,-9-8-32,6 5-32,-2 2 32,-2 4 0,1 10 96,-5 0-32,-10 7-224,11 21-96,-8-4-32,11 10-32,-10 4 64,6 12 96,-6 1 96,6 1 0,2-5-32,1 5 32,-1-4-32,2-4 0,-7-4 0,0 8 64,9-10 96,-3 13 0,3-17 0,-6 0-736,6-6-256,-5-5-576,-8-20-2271,15 16-1,-16-36-512</inkml:trace>
          <inkml:trace contextRef="#ctx0" brushRef="#br0" timeOffset="17521">21495 14319 9728,'8'-6'3584,"3"-2"-1920,-3-2-1664,-5 3 672,6-3-320,-2-4-32,4-3 63,-3 1 97,4-1-256,-5 4 160,2-1 96,-2-3-96,-3 0-64,-2-3-32,2 4-32,2 1-128,-6 5-32,0 4 160,0-2 96,4 6-128,-4 2-64,0 0-160,0 10-64,0 0-192,0 6 0,2 11 64,-2-3 32,0-3 96,4 20 96,7 12 64,-5-2 32,4-7-64,2-6 32,-5-7 0,1-9 32,0-1-704,-4-1-320,0-5-544,-1-9-223,1-2-2497,3-8-1664,-18-7 2368</inkml:trace>
          <inkml:trace contextRef="#ctx0" brushRef="#br0" timeOffset="2952">27355 7785 8960,'-12'23'3328,"8"-23"-1792,4-23-1376,0 16 704,0 14-352,4 3-32,-1-6-160,1-11-33,1 2-159,-3 0 64,9 10 0,5 3 128,4-4 128,10-16-192,5 20 0,-1-4 0,9-11 64,-5 10-160,-4-11-32,-7 13-832,-3-12-352,-1 0-511,-5 0-225,3 7-2496</inkml:trace>
          <inkml:trace contextRef="#ctx0" brushRef="#br0">27687 6470 4992,'-4'-7'1824,"4"10"-960,0-33-320,0 23 704,0 5-64,0-3 480,0-8-416,0 2-640,0 11-32,-3-10 0,3 0 32,0 3 31,-4 5-159,4-3 32,0 5-288,0 11-128,-4-1-64,4 14-32,0 3-96,0 3 0,0 1 128,0 13 32,0-3-160,0-1 0,0 1 96,4 0 128,0-4 32,-1-4 0,1 2-96,1 2 32,-3 7 0,3-10 32,-1-7-64,0-3 32,-1-3 64,-3-9 64,0-2-32,0-2 32,0-8-128,0 6-64,0-6-1056,0-24-4831</inkml:trace>
          <inkml:trace contextRef="#ctx0" brushRef="#br0" timeOffset="10160">20781 11237 8960,'-3'0'3424,"3"0"-1856,3 0-1824,8 3 576,-2-3-288,2 0-32,9 7 96,-2 0-64,5-4 64,4 0 64,4 1 0,0-4 0,7 3-32,-3 1 0,-4-1 0,3 0 64,-7-3-32,-4 0 64,-1-6-352,3 9-64,-8-10-1248,-1 4-480,0-1-1920</inkml:trace>
          <inkml:trace contextRef="#ctx0" brushRef="#br0" timeOffset="1121">20721 7884 8448,'-8'7'3232,"8"-14"-1728,0 9-1408,0-2 736,0 0-128,0 0 64,0 0-224,0 0-1,0 0-319,3 5-128,5-10 0,-1 10-64,2-5 64,2 3-64,7-3-32,9 0 32,5 0-32,-3 0 64,7 2 96,-3-2-128,6 0-96,-8 0-64,12 0 288,-9-2 256,-2 2-480,-10-3-160,-7 3-832,1 0-287,-5 3-1281,1-17-544,0 18-256</inkml:trace>
        </inkml:traceGroup>
      </inkml:traceGroup>
      <inkml:traceGroup>
        <inkml:annotationXML>
          <emma:emma xmlns:emma="http://www.w3.org/2003/04/emma" version="1.0">
            <emma:interpretation id="{7D6336E2-C856-4A16-85DB-CA20169387D9}" emma:medium="tactile" emma:mode="ink">
              <msink:context xmlns:msink="http://schemas.microsoft.com/ink/2010/main" type="line" rotatedBoundingBox="25854,6433 22281,6573 22248,5713 25820,5573">
                <msink:destinationLink direction="with" ref="{740B0DCB-5EAF-4039-8615-45E011F3472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98B2300-7DDE-4E35-8DC6-90CE5045CF84}" emma:medium="tactile" emma:mode="ink">
                <msink:context xmlns:msink="http://schemas.microsoft.com/ink/2010/main" type="inkWord" rotatedBoundingBox="22221,6442 22339,5673 22725,5732 22607,6501"/>
              </emma:interpretation>
              <emma:one-of disjunction-type="recognition" id="oneOf2">
                <emma:interpretation id="interp10" emma:lang="en-CA" emma:confidence="0">
                  <emma:literal>(</emma:literal>
                </emma:interpretation>
                <emma:interpretation id="interp11" emma:lang="en-CA" emma:confidence="0">
                  <emma:literal>C</emma:literal>
                </emma:interpretation>
                <emma:interpretation id="interp12" emma:lang="en-CA" emma:confidence="0">
                  <emma:literal>{</emma:literal>
                </emma:interpretation>
                <emma:interpretation id="interp13" emma:lang="en-CA" emma:confidence="0">
                  <emma:literal>&lt;</emma:literal>
                </emma:interpretation>
                <emma:interpretation id="interp14" emma:lang="en-CA" emma:confidence="0">
                  <emma:literal>t</emma:literal>
                </emma:interpretation>
              </emma:one-of>
            </emma:emma>
          </inkml:annotationXML>
          <inkml:trace contextRef="#ctx0" brushRef="#br1" timeOffset="49917">22450 6415 9888,'-3'0'1056,"-2"0"-352,-2 13-448,-2 2-96,-2-3 32,0 3-160,0-3-32,-1 5-64,-3 2 0,-7 4 128,-4 5 32,8 0-32,-1 4 32,4-5-64,0 4-32,3-2 32,4 2-32,4 0 0,1-4 0,6 7 0,5 9 64,8-4-96,3-6 0,3-2 32,3-4 0,2-2 64,1-9 96,8-3-1888,18-3-832,-4-2-480</inkml:trace>
          <inkml:trace contextRef="#ctx0" brushRef="#br1" timeOffset="49650">22463 6512 3968,'0'-12'1472,"0"-44"-768,-9 31 32,9 25 576</inkml:trace>
        </inkml:traceGroup>
        <inkml:traceGroup>
          <inkml:annotationXML>
            <emma:emma xmlns:emma="http://www.w3.org/2003/04/emma" version="1.0">
              <emma:interpretation id="{B68C5947-C37F-4CCB-9F66-B1AEE70F9283}" emma:medium="tactile" emma:mode="ink">
                <msink:context xmlns:msink="http://schemas.microsoft.com/ink/2010/main" type="inkWord" rotatedBoundingBox="25682,5607 25943,6345 25677,6440 25415,5701"/>
              </emma:interpretation>
              <emma:one-of disjunction-type="recognition" id="oneOf3">
                <emma:interpretation id="interp15" emma:lang="en-CA" emma:confidence="1">
                  <emma:literal>)</emma:literal>
                </emma:interpretation>
                <emma:interpretation id="interp16" emma:lang="en-CA" emma:confidence="0">
                  <emma:literal>,</emma:literal>
                </emma:interpretation>
                <emma:interpretation id="interp17" emma:lang="en-CA" emma:confidence="0">
                  <emma:literal>}</emma:literal>
                </emma:interpretation>
                <emma:interpretation id="interp18" emma:lang="en-CA" emma:confidence="0">
                  <emma:literal>'</emma:literal>
                </emma:interpretation>
                <emma:interpretation id="interp19" emma:lang="en-CA" emma:confidence="0">
                  <emma:literal>]</emma:literal>
                </emma:interpretation>
              </emma:one-of>
            </emma:emma>
          </inkml:annotationXML>
          <inkml:trace contextRef="#ctx0" brushRef="#br1" timeOffset="52012">24987 6392 4096,'0'-4'1568,"0"4"-832,0 0-96,0 0 672,0 0-160,0 0-32,0 0-352,0-8-128,0 8-384,0-2-96,0-1-32,0 3 64,0 0-96,4 5-64,-4-5 0,2 5-32,3 2 0,3-4 0,-1 11-96,0-4 64,6 3 32,-1 1 64,-1-1-32,1 1 64,3-1-64,1 5 64,-3-2-64,7 1 64,2 0 0,-1 7 32,-3 6 0,-3-2 0,-3-1 64,-4 0 96,0-1 0,-13 5 0,-6 0-96,-5-1-32,1 21 32,-4-3 32,-3-5-448,-5-2-256,5 0-3712</inkml:trace>
        </inkml:traceGroup>
      </inkml:traceGroup>
    </inkml:traceGroup>
    <inkml:traceGroup>
      <inkml:annotationXML>
        <emma:emma xmlns:emma="http://www.w3.org/2003/04/emma" version="1.0">
          <emma:interpretation id="{2E97F7CE-5074-486B-BCBD-4234D5438D79}" emma:medium="tactile" emma:mode="ink">
            <msink:context xmlns:msink="http://schemas.microsoft.com/ink/2010/main" type="paragraph" rotatedBoundingBox="21492,5919 21669,15386 20620,15406 20444,5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7C794F-F95F-45BA-B1F8-78DCD23A90A7}" emma:medium="tactile" emma:mode="ink">
              <msink:context xmlns:msink="http://schemas.microsoft.com/ink/2010/main" type="line" rotatedBoundingBox="21492,5919 21669,15386 20620,15406 20444,5939"/>
            </emma:interpretation>
          </emma:emma>
        </inkml:annotationXML>
        <inkml:traceGroup>
          <inkml:annotationXML>
            <emma:emma xmlns:emma="http://www.w3.org/2003/04/emma" version="1.0">
              <emma:interpretation id="{ADA1EEAB-31E7-468C-B2CB-67D9886A5682}" emma:medium="tactile" emma:mode="ink">
                <msink:context xmlns:msink="http://schemas.microsoft.com/ink/2010/main" type="inkWord" rotatedBoundingBox="21492,5919 21669,15386 20620,15406 20444,5939">
                  <msink:destinationLink direction="from" ref="{833E25BC-1157-46E2-91A2-1141E5C964DC}"/>
                </msink:context>
              </emma:interpretation>
              <emma:one-of disjunction-type="recognition" id="oneOf4">
                <emma:interpretation id="interp20" emma:lang="en-CA" emma:confidence="0">
                  <emma:literal>¥</emma:literal>
                </emma:interpretation>
                <emma:interpretation id="interp21" emma:lang="en-CA" emma:confidence="0">
                  <emma:literal>:</emma:literal>
                </emma:interpretation>
                <emma:interpretation id="interp22" emma:lang="en-CA" emma:confidence="0">
                  <emma:literal>+</emma:literal>
                </emma:interpretation>
                <emma:interpretation id="interp23" emma:lang="en-CA" emma:confidence="0">
                  <emma:literal>y</emma:literal>
                </emma:interpretation>
                <emma:interpretation id="interp24" emma:lang="en-CA" emma:confidence="0">
                  <emma:literal>=</emma:literal>
                </emma:interpretation>
              </emma:one-of>
            </emma:emma>
          </inkml:annotationXML>
          <inkml:trace contextRef="#ctx0" brushRef="#br0" timeOffset="1673">21345 7992 8704,'4'0'3328,"-4"7"-1792,4-11-1440,-4 4 736,7-3-192,5-1 96,-1-6-129,9 0 1,-1-7-320,1 3 96,-2-10 128,2 12-64,-9-19 64,5 6-96,-5-1 0,5 9-224,-5-7-64,1 21-64,-6-18-64,3 15 32,-7-8 32,7 7 32,-9 5 32,7 2-352,-7 0-96,0 19 160,0-12 128,5 13 0,-5 1 0,0 20 160,0 6-128,-5-6 0,10 20 128,-5 3 64,0-17 0,0-10-32,4-8-32,-8 0-64,8-12 32,-2-1-928,-2-8-352,-2 6-1344,2-24-543</inkml:trace>
          <inkml:trace contextRef="#ctx0" brushRef="#br0" timeOffset="-1023">21253 6653 12736,'0'-9'1536,"0"1"-704,0-3-224,0 8-160,0 0-33,0-1 65,0 2-192,0 2-96,0-5-32,0 5-32,0-5-64,0 5-64,4 16 32,1-3-32,1 15-288,2 2 224,0 7 96,-1 4 64,2 21 32,-6 2 0,1-10 64,0-3-96,-1-1-64,2 1-160,-2-7 0,2-6 192,-3-12 192,3-5-64,-5-1 64,3-5-32,-3-5 32,0-4 64,0 2 128,0-16-128,0 8 0,0-16-416,0-5-160,-3 1-1088</inkml:trace>
          <inkml:trace contextRef="#ctx0" brushRef="#br0" timeOffset="-1477">21276 6877 1408,'0'0'512,"8"5"-256,-8-10-800,0 5-64,0-9 128,9 4 192</inkml:trace>
          <inkml:trace contextRef="#ctx0" brushRef="#br0" timeOffset="13922">21322 13054 4992,'0'-3'1824,"0"-1"-960,5 2-384,-5 2 640,0 0-128,0 0-32,0 0-160,0 0-128,0 0-352,0 0-64,0 0 64,0 0-128,2 0-32,2 2-64,0 2-96,4 2-64,-4 1 32,3 7-32,-3-1 0,0 8 128,0 9 32,4 18 32,-5-11 0,1 25 0,0 1 0,0-8 0,0-7 0,-4-9 0,0-3-64,0-2 32,0-8 64,0-6 128,0-3-128,0 0-32,0-3 0,0-5 64,3-1-1312</inkml:trace>
          <inkml:trace contextRef="#ctx0" brushRef="#br0" timeOffset="17085">20974 14288 9472,'-8'-7'3584,"8"11"-1920,0-4-1664,0 0 672,0 0-384,8 3-96,-8-3 32,0 0 64,3 4-129,-3-4-159,8 0-96,7 3 128,8 1-95,-4-1-33,5-3 128,3 0 95,-4 3-31,0 0 0,-4-3-32,0 0-64,1 0-479,-2 0-225,2 0-800,-2-3-224,2 0-2144</inkml:trace>
          <inkml:trace contextRef="#ctx0" brushRef="#br0" timeOffset="10648">21361 11293 8192,'-4'0'3072,"8"0"-1664,0-2-1376,-4 2 1024,12-17-224,-1-2-288,8-5-96,-4-1-256,1-1 96,-1-6 95,-3-1-127,-1-4 0,-3 2 0,0 8 0,-2 3 0,3 5 0,-7-1-128,3 9-32,0 5-96,-5 1-96,0 5-96,4 11 32,-2 12-64,3 11 64,-1 4 32,-2 6 64,3-1 32,0-11 32,-1-5-96,-2 11 64,3 8 96,-1-4 96,-1-9-64,6-2 0,-7-7 96,2-5 32,-4-4-96,5-5-96,-1 0-576,-1-7-288,-3-3-2175,4-3-897,1-5 160</inkml:trace>
          <inkml:trace contextRef="#ctx0" brushRef="#br0" timeOffset="-1261">21262 6762 6656,'-9'-62'2528,"9"57"-1344,0-10-1376</inkml:trace>
          <inkml:trace contextRef="#ctx0" brushRef="#br0" timeOffset="10160">20781 11237 8960,'-3'0'3424,"3"0"-1856,3 0-1824,8 3 576,-2-3-288,2 0-32,9 7 96,-2 0-64,5-4 64,4 0 64,4 1 0,0-4 0,7 3-32,-3 1 0,-4-1 0,3 0 64,-7-3-32,-4 0 64,-1-6-352,3 9-64,-8-10-1248,-1 4-480,0-1-1920</inkml:trace>
          <inkml:trace contextRef="#ctx0" brushRef="#br0" timeOffset="1121">20721 7884 8448,'-8'7'3232,"8"-14"-1728,0 9-1408,0-2 736,0 0-128,0 0 64,0 0-224,0 0-1,0 0-319,3 5-128,5-10 0,-1 10-64,2-5 64,2 3-64,7-3-32,9 0 32,5 0-32,-3 0 64,7 2 96,-3-2-128,6 0-96,-8 0-64,12 0 288,-9-2 256,-2 2-480,-10-3-160,-7 3-832,1 0-287,-5 3-1281,1-17-544,0 18-256</inkml:trace>
          <inkml:trace contextRef="#ctx0" brushRef="#br0" timeOffset="17521">21495 14319 9728,'8'-6'3584,"3"-2"-1920,-3-2-1664,-5 3 672,6-3-320,-2-4-32,4-3 63,-3 1 97,4-1-256,-5 4 160,2-1 96,-2-3-96,-3 0-64,-2-3-32,2 4-32,2 1-128,-6 5-32,0 4 160,0-2 96,4 6-128,-4 2-64,0 0-160,0 10-64,0 0-192,0 6 0,2 11 64,-2-3 32,0-3 96,4 20 96,7 12 64,-5-2 32,4-7-64,2-6 32,-5-7 0,1-9 32,0-1-704,-4-1-320,0-5-544,-1-9-223,1-2-2497,3-8-1664,-18-7 2368</inkml:trace>
          <inkml:trace contextRef="#ctx0" brushRef="#br0" timeOffset="5150">21473 10054 4992,'-8'-7'1920,"8"0"-1024,0 1-352,0 6 704</inkml:trace>
          <inkml:trace contextRef="#ctx0" brushRef="#br0" timeOffset="5486">21457 10030 11552,'-3'-4'1248,"-2"2"-608,1-2-224,1 4 0,-1-4-160,0 4 0,4 0 0,0 0 0,0 4-128,0-4-96,0 6-96,-7 1 32,2 7-32,3 7-64,-3-2 96,1 3 64,0-3-64,4 8-64,0 4-32,0 1 96,4 6 0,0 7 32,1-4 0,-3 3 0,6-8 64,-8-1 32,0-7 32,0-6 0,0-1-64,8-1 32,-1-4 0,-7-4 32,0-6-224,-3 2 0,10-5-1600,-2-3-2432,2-3-1248,1-5 2784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6:06.854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833E25BC-1157-46E2-91A2-1141E5C964DC}" emma:medium="tactile" emma:mode="ink">
          <msink:context xmlns:msink="http://schemas.microsoft.com/ink/2010/main" type="inkDrawing" rotatedBoundingBox="21359,13881 28588,13394 28634,14076 21405,14563" semanticType="callout" shapeName="Other">
            <msink:sourceLink direction="from" ref="{ADA1EEAB-31E7-468C-B2CB-67D9886A5682}"/>
            <msink:sourceLink direction="to" ref="{24B4B434-6E33-4F51-85C3-E0B734E05F6F}"/>
          </msink:context>
        </emma:interpretation>
      </emma:emma>
    </inkml:annotationXML>
    <inkml:trace contextRef="#ctx0" brushRef="#br0">21618 14668 5376,'-4'-5'2112,"4"5"-1152,0 15-576,0-15 672,0 0-256,0 0 0,0 2-96,0-2-64,0 8-320,0-8 64,0-3 64,0 10-96,0-11-32,0 4-64,0 0 0,4 4-224,-4-4-64,0 0-96,0 0 96,4 5 0,-4-5 32,7 5 0,-7-5 64,9 0-32,-2 2-32,0 3 96,2-2 0,2 6-32,16-5-64,4-4 96,3 10 64,0-14 0,2 12 0,9-12-256,16 4 0,2-4 320,-7 4 128,3 0-65,-3 0-95,6-6-96,-5 6-96,-3-4 96,0 4 0,-5-2-32,17 4 32,-16-2 0,20 0-32,-6 4-64,1-4 32,4 10 32,-3-3-32,-1-10-32,0-1 96,7 4 64,3 0-224,-8 0 0,3 0 0,3-4 96,0 2 64,-3-2 32,-2 4 0,1-4 64,7 2-32,-2 2 64,-8-7-128,10-1-64,-4 6 0,2-3-32,-6 2 64,2 1 96,7-2-64,-8 1 0,1-2-32,1 3-64,7 2 96,-6-3 0,1-4-32,-1 2 32,6 3-64,-1-6 64,8 2-64,-5 2-32,0-2 32,4-1 32,-3 0 32,7-3 32,4 3-224,9-2 0,-6-9 96,-7-1 64,1-3-96,4 10-32,-6 5 96,-6-8 32,3 3-96,-4 1 32,-10 5 0,-5-1 64,-4 0-96,1 4 0,-1-1 96,-6 1 96,-6 3-64,-4-4-64,-9 1 0,-3 0-32,-1-1 0,-5 1 64,-9 3-32,10-4 64,-6 1-128,-2 0 0,-1 0 32,11-6 0,-3 8 0,-9 1 64,7-4 32,-7 0-128,5 2-32,-3 2 32,-1 0 64,0 0 0,1 0-32,-2 0 32,5 0-32,2 0-96,-7 0 64,9 0 32,-5 0 64,5 0 32,-7 0-32,-5 0 32,0 0-128,-4 0-64,-11 0 128,13 0 32,-1 0-96,-5 0-32,1 2 32,-1-2 64,0 0-64,2 0 0,-2 0-32,-7 0 0,0 0 64,11 0 0,-11 0 128,9-2 64,-9 2-64,7 0-96,-7-5 64,0 5 64,0 0-64,-5 0-64,3 0-96,2 0-32,0 0-32,0 0 0,0 0 0,0 0 96,0 0-64,0 0 32,2 7 0,-2-7 0,0 0 64,0 0 0,-2 0-288,2 0-64,0 0-160,2-2-32,3-3-192,-5 5-64,0 0-31,0 0 63,0 0-32,0-2 128,4-1 64,1-4 64,-3-5 224,3 2 192,-5 3 96,6-6 32,-6 0 64,5-1 96,-1-7 128,-4 9 64,0-16 448,0 8-224,3-4-64,1 0-32,7 4 96,-11 7-33,0-7 33,-3 13 128,15 0 96,-17 11-224,13-11 0,-11 10-416,3-6-192,6 13-192,-1 9-32,-1 6-512,-1-4-128,2 25 1344,-1 5-32,-1-6 96,8 18-480,-2-12-192,-9-14 128,7-5 64,-23-3 96,29-8 0,-13-1-64,0-13 32,-4-7-224,-1-7-32,-10-19-224,0-8 0,0-4 480,3-3 288,0 5-800,0-3-384,6 6 512,-1-1 256,2 11 96,1 2 128,-1 7 0,3 4-224,2 7-32,0 11-224,0 4-32,-4 4 768,4 19 416,0 5-1056,0 26-512,0-6 320,4-3 128,-2-22 832,3 22 416,-1-16-1056,1-24-2271,6-3-641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6:48.799"/>
    </inkml:context>
    <inkml:brush xml:id="br0">
      <inkml:brushProperty name="width" value="0.175" units="cm"/>
      <inkml:brushProperty name="height" value="0.175" units="cm"/>
      <inkml:brushProperty name="color" value="#57D200"/>
    </inkml:brush>
  </inkml:definitions>
  <inkml:traceGroup>
    <inkml:annotationXML>
      <emma:emma xmlns:emma="http://www.w3.org/2003/04/emma" version="1.0">
        <emma:interpretation id="{3C4DE8D1-9AE5-489C-B922-A9273BA8E0E9}" emma:medium="tactile" emma:mode="ink">
          <msink:context xmlns:msink="http://schemas.microsoft.com/ink/2010/main" type="writingRegion" rotatedBoundingBox="21965,9852 24273,9852 24273,10705 21965,10705"/>
        </emma:interpretation>
      </emma:emma>
    </inkml:annotationXML>
    <inkml:traceGroup>
      <inkml:annotationXML>
        <emma:emma xmlns:emma="http://www.w3.org/2003/04/emma" version="1.0">
          <emma:interpretation id="{6BD52582-EE08-4074-98D5-6A0A2087102E}" emma:medium="tactile" emma:mode="ink">
            <msink:context xmlns:msink="http://schemas.microsoft.com/ink/2010/main" type="paragraph" rotatedBoundingBox="21965,9852 24273,9852 24273,10705 21965,10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C7ADB9-D11F-4625-AF73-38930F6F5D32}" emma:medium="tactile" emma:mode="ink">
              <msink:context xmlns:msink="http://schemas.microsoft.com/ink/2010/main" type="line" rotatedBoundingBox="21965,9852 24273,9852 24273,10705 21965,10705"/>
            </emma:interpretation>
          </emma:emma>
        </inkml:annotationXML>
        <inkml:traceGroup>
          <inkml:annotationXML>
            <emma:emma xmlns:emma="http://www.w3.org/2003/04/emma" version="1.0">
              <emma:interpretation id="{13035FF0-A9AB-4683-8D89-3B601E585F35}" emma:medium="tactile" emma:mode="ink">
                <msink:context xmlns:msink="http://schemas.microsoft.com/ink/2010/main" type="inkWord" rotatedBoundingBox="21965,9852 22306,9852 22306,10584 21965,10584"/>
              </emma:interpretation>
              <emma:one-of disjunction-type="recognition" id="oneOf0">
                <emma:interpretation id="interp0" emma:lang="en-CA" emma:confidence="1">
                  <emma:literal>(</emma:literal>
                </emma:interpretation>
                <emma:interpretation id="interp1" emma:lang="en-CA" emma:confidence="0">
                  <emma:literal>{</emma:literal>
                </emma:interpretation>
                <emma:interpretation id="interp2" emma:lang="en-CA" emma:confidence="0">
                  <emma:literal>&lt;</emma:literal>
                </emma:interpretation>
                <emma:interpretation id="interp3" emma:lang="en-CA" emma:confidence="0">
                  <emma:literal>C</emma:literal>
                </emma:interpretation>
                <emma:interpretation id="interp4" emma:lang="en-CA" emma:confidence="0">
                  <emma:literal>L</emma:literal>
                </emma:interpretation>
              </emma:one-of>
            </emma:emma>
          </inkml:annotationXML>
          <inkml:trace contextRef="#ctx0" brushRef="#br0">22417 10576 4992,'0'0'1920,"0"-3"-1024,0 3-416,0 0 640,0 0-320,0 0-96,0 0-256,0 0-128,-5 3-160,3 1-128,-3-1 64,1 0-64,-3 1-32,-2 2 32,2 0 32,-4 6 96,0-3 64,-1 5-192,-12-1 0,9 4-32,-4-2 0,0 8-96,3 4 64,6-2 96,-3-3 32,6 2-32,0 4-64,2-5 32,1 4-32,4 0 0,11 8 0,9 8-288,-1-5-128,4-1 576,30 6 320,6-4-1152,-5-16-448,-6-2-2144</inkml:trace>
        </inkml:traceGroup>
        <inkml:traceGroup>
          <inkml:annotationXML>
            <emma:emma xmlns:emma="http://www.w3.org/2003/04/emma" version="1.0">
              <emma:interpretation id="{76B7CC97-950E-4869-857B-63A9CA53E80F}" emma:medium="tactile" emma:mode="ink">
                <msink:context xmlns:msink="http://schemas.microsoft.com/ink/2010/main" type="inkWord" rotatedBoundingBox="23977,9860 24273,9860 24273,10705 23977,10705"/>
              </emma:interpretation>
              <emma:one-of disjunction-type="recognition" id="oneOf1">
                <emma:interpretation id="interp5" emma:lang="en-CA" emma:confidence="1">
                  <emma:literal>)</emma:literal>
                </emma:interpretation>
                <emma:interpretation id="interp6" emma:lang="en-CA" emma:confidence="0">
                  <emma:literal>,</emma:literal>
                </emma:interpretation>
                <emma:interpretation id="interp7" emma:lang="en-CA" emma:confidence="0">
                  <emma:literal>]</emma:literal>
                </emma:interpretation>
                <emma:interpretation id="interp8" emma:lang="en-CA" emma:confidence="0">
                  <emma:literal>}</emma:literal>
                </emma:interpretation>
                <emma:interpretation id="interp9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1414">23901 10582 5248,'0'-2'2016,"0"2"-1088,0 0-448,0 0 640,0 0-320,0 0-160,0 0-160,0 0-64,0 0-224,0 0-64,4 2 0,0 2-160,4 2-32,-2 1 32,3 1 64,7 1 0,0 6-32,2 2-64,2-1 32,-2 1 32,5 7 64,-3 3-32,-2-2-32,-2-4 96,-1 4 0,0 2 32,-3 0 0,-5 0 0,-3 0 64,-4 7-32,-4 7 0,-3-1-32,-5 4 0,1-2-160,-11-5 32,-9 7-1408,-1 7-640,3-7-1376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6:54.987"/>
    </inkml:context>
    <inkml:brush xml:id="br0">
      <inkml:brushProperty name="width" value="0.175" units="cm"/>
      <inkml:brushProperty name="height" value="0.175" units="cm"/>
      <inkml:brushProperty name="color" value="#57D200"/>
    </inkml:brush>
  </inkml:definitions>
  <inkml:traceGroup>
    <inkml:annotationXML>
      <emma:emma xmlns:emma="http://www.w3.org/2003/04/emma" version="1.0">
        <emma:interpretation id="{DFD772D2-BA89-4C35-B6EF-AA9B0670E33C}" emma:medium="tactile" emma:mode="ink">
          <msink:context xmlns:msink="http://schemas.microsoft.com/ink/2010/main" type="writingRegion" rotatedBoundingBox="26176,13432 26499,13432 26499,14471 26176,14471"/>
        </emma:interpretation>
      </emma:emma>
    </inkml:annotationXML>
    <inkml:traceGroup>
      <inkml:annotationXML>
        <emma:emma xmlns:emma="http://www.w3.org/2003/04/emma" version="1.0">
          <emma:interpretation id="{A6FD4393-DF33-4B3D-B3A6-FC6AACBF4CEC}" emma:medium="tactile" emma:mode="ink">
            <msink:context xmlns:msink="http://schemas.microsoft.com/ink/2010/main" type="paragraph" rotatedBoundingBox="26176,13432 26499,13432 26499,14471 26176,14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C8AB66-5C6C-43DE-9476-9845CA8C6111}" emma:medium="tactile" emma:mode="ink">
              <msink:context xmlns:msink="http://schemas.microsoft.com/ink/2010/main" type="line" rotatedBoundingBox="26176,13432 26499,13432 26499,14471 26176,14471"/>
            </emma:interpretation>
          </emma:emma>
        </inkml:annotationXML>
        <inkml:traceGroup>
          <inkml:annotationXML>
            <emma:emma xmlns:emma="http://www.w3.org/2003/04/emma" version="1.0">
              <emma:interpretation id="{24F4A20B-B21B-417E-87FF-2294B84019F8}" emma:medium="tactile" emma:mode="ink">
                <msink:context xmlns:msink="http://schemas.microsoft.com/ink/2010/main" type="inkWord" rotatedBoundingBox="26176,13432 26499,13432 26499,14471 26176,14471"/>
              </emma:interpretation>
              <emma:one-of disjunction-type="recognition" id="oneOf0">
                <emma:interpretation id="interp0" emma:lang="en-CA" emma:confidence="1">
                  <emma:literal>(</emma:literal>
                </emma:interpretation>
                <emma:interpretation id="interp1" emma:lang="en-CA" emma:confidence="0">
                  <emma:literal>{</emma:literal>
                </emma:interpretation>
                <emma:interpretation id="interp2" emma:lang="en-CA" emma:confidence="0">
                  <emma:literal>'</emma:literal>
                </emma:interpretation>
                <emma:interpretation id="interp3" emma:lang="en-CA" emma:confidence="0">
                  <emma:literal>&lt;</emma:literal>
                </emma:interpretation>
                <emma:interpretation id="interp4" emma:lang="en-CA" emma:confidence="0">
                  <emma:literal>L</emma:literal>
                </emma:interpretation>
              </emma:one-of>
            </emma:emma>
          </inkml:annotationXML>
          <inkml:trace contextRef="#ctx0" brushRef="#br0">26595 14155 4224,'0'0'1664,"0"0"-896,0-4-352,0 4 544,0 0-192,0 0-64,0 0-32,0 0 32,0 0-384,0 0-32,0 0 32,0 0-128,0 0-32,0 0 0,0 4-32,-5 0-160,1-1 32,1 0 64,-1 1 96,0 6 64,-1 0-256,2-3-32,-5 3 0,5-1 96,-5 2 64,3-1 32,-1 3-64,-2 2 32,0-3-64,1 5-32,-2 4 96,-5-1 0,2 4 32,0 8 0,5 8-64,-9-3-64,5 0 32,4 0 32,-2-2 32,9 12 32,0-3-64,4-8 32,1-2-64,6 1-32,1-5-64,3 1 32,4-1 32,0-2 64,8-2-96,0-1 0,14 1-608,1-1-224,8 3-2784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4T01:27:40.813"/>
    </inkml:context>
    <inkml:brush xml:id="br0">
      <inkml:brushProperty name="width" value="0.175" units="cm"/>
      <inkml:brushProperty name="height" value="0.175" units="cm"/>
      <inkml:brushProperty name="color" value="#57D200"/>
    </inkml:brush>
  </inkml:definitions>
  <inkml:traceGroup>
    <inkml:annotationXML>
      <emma:emma xmlns:emma="http://www.w3.org/2003/04/emma" version="1.0">
        <emma:interpretation id="{5748B64B-8B3C-4D6F-BAF0-485A87655B38}" emma:medium="tactile" emma:mode="ink">
          <msink:context xmlns:msink="http://schemas.microsoft.com/ink/2010/main" type="inkDrawing"/>
        </emma:interpretation>
      </emma:emma>
    </inkml:annotationXML>
    <inkml:trace contextRef="#ctx0" brushRef="#br0">28291 14073 3712,'-3'-11'1408,"3"15"-768,0-4-64,0 0 640,0 0 32,0-4 32,0 4-256,0 0-96,0 0-512,0 7-32,0-10 32,0 3-224,0 0-32,0 0-96,0 0-64,0 0-256,3 7-160,1-1 224,0 0 160,0 5-32,4 10 32,-1 3 32,1-5 64,4 3-32,0-3-32,2 1 160,-1 1 32,-2 4-224,-3-2-32,0 0 64,-5 1 128,1 10 32,0-6 0,-4 16 32,0-1-32,0-2 64,-4 10-128,0-10 0,1 0 32,-5-7 0,0-5-64,0-1 32,1-1-64,-8 0-32,2-3 32,2 0 32,-1-7-192,4-1-32,1-1-384,-1-3-96,0-2-896,1 1-288,3-4-1376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5C93-E0BB-46FB-BD36-0C56DFFA8D3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AE34F-4358-4737-9660-691E7B2EF9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51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33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3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216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06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Why should we care?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076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CA" dirty="0"/>
                  <a:t>Point: Optimal action can be decided </a:t>
                </a:r>
                <a:r>
                  <a:rPr lang="en-CA" dirty="0" err="1"/>
                  <a:t>componentwise</a:t>
                </a:r>
                <a:r>
                  <a:rPr lang="en-CA" dirty="0"/>
                  <a:t> based on the sign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dirty="0"/>
                  <a:t>. The</a:t>
                </a:r>
                <a:r>
                  <a:rPr lang="en-CA" baseline="0" dirty="0"/>
                  <a:t> action space has a structure which allows us to learn about the sign of any component without effectively any interference from the other actions: Randomizing the action in that component makes this possible!</a:t>
                </a:r>
                <a:endParaRPr lang="en-CA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CA" dirty="0"/>
                  <a:t>Point: Optimal action can be decided </a:t>
                </a:r>
                <a:r>
                  <a:rPr lang="en-CA" dirty="0" err="1"/>
                  <a:t>componentwise</a:t>
                </a:r>
                <a:r>
                  <a:rPr lang="en-CA" dirty="0"/>
                  <a:t> based on the sign of </a:t>
                </a:r>
                <a:r>
                  <a:rPr lang="en-CA" b="0" i="0">
                    <a:latin typeface="Cambria Math" panose="02040503050406030204" pitchFamily="18" charset="0"/>
                  </a:rPr>
                  <a:t>𝜃_𝑖^∗</a:t>
                </a:r>
                <a:r>
                  <a:rPr lang="en-CA" dirty="0"/>
                  <a:t>. The</a:t>
                </a:r>
                <a:r>
                  <a:rPr lang="en-CA" baseline="0" dirty="0"/>
                  <a:t> action space has a structure which allows us to learn about the sign of any component without effectively any interference from the other actions: Randomizing the action in that component makes this possible!</a:t>
                </a:r>
                <a:endParaRPr lang="en-CA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214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Is this paper from 2012 or 2011?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440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Gerchinowitz</a:t>
            </a:r>
            <a:r>
              <a:rPr lang="en-CA" dirty="0"/>
              <a:t> spelling?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09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Perhaps add some figure?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778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Shamir: On the complexity of bandit linear optimization. COLT’15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48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 the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061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the ideal result is not quite possible. One needs to choose to resolve the </a:t>
            </a:r>
            <a:r>
              <a:rPr lang="en-CA" dirty="0" err="1"/>
              <a:t>tradeoff</a:t>
            </a:r>
            <a:r>
              <a:rPr lang="en-CA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963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Lai-Robbins: Gaussian noise unit variance.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085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Channel= Marketing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961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we must go for finer results </a:t>
            </a:r>
            <a:r>
              <a:rPr lang="en-CA" dirty="0">
                <a:sym typeface="Wingdings" panose="05000000000000000000" pitchFamily="2" charset="2"/>
              </a:rPr>
              <a:t> Instance dependent bounds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681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Nonlinear bandits: GLM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960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67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Linear bandits: Why: E.g. contextual bandits. How? Many algorithms. A bit of history. What is known, what is not known – worst-case behavior? 5 slides</a:t>
            </a:r>
          </a:p>
          <a:p>
            <a:r>
              <a:rPr lang="en-CA" dirty="0"/>
              <a:t>Sparse: 9 slides</a:t>
            </a:r>
          </a:p>
          <a:p>
            <a:r>
              <a:rPr lang="en-CA" dirty="0" err="1"/>
              <a:t>Asymptotics</a:t>
            </a:r>
            <a:r>
              <a:rPr lang="en-CA" dirty="0"/>
              <a:t>: 1 slide</a:t>
            </a:r>
          </a:p>
          <a:p>
            <a:r>
              <a:rPr lang="en-CA" dirty="0"/>
              <a:t>Matrix bandits: 6 slides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10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50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1933 William R. Thompson</a:t>
            </a:r>
          </a:p>
          <a:p>
            <a:r>
              <a:rPr lang="en-CA" dirty="0"/>
              <a:t>1950s when Frederick </a:t>
            </a:r>
            <a:r>
              <a:rPr lang="en-CA" dirty="0" err="1"/>
              <a:t>Mosteller</a:t>
            </a:r>
            <a:r>
              <a:rPr lang="en-CA" dirty="0"/>
              <a:t> and Robert Bush: animal learning, vs. human learning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8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5181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05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040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5 slides on linear bandits!</a:t>
            </a:r>
          </a:p>
          <a:p>
            <a:endParaRPr lang="en-CA" dirty="0"/>
          </a:p>
          <a:p>
            <a:r>
              <a:rPr lang="en-CA" dirty="0"/>
              <a:t>UCB: Upper </a:t>
            </a:r>
            <a:r>
              <a:rPr lang="en-CA" dirty="0" err="1"/>
              <a:t>Conifdence</a:t>
            </a:r>
            <a:r>
              <a:rPr lang="en-CA" dirty="0"/>
              <a:t> Bound algorithm. Optimism. Why does optimism work? Optimistic algorithms automatically explore. They want to prove that they are wrong.</a:t>
            </a:r>
          </a:p>
          <a:p>
            <a:r>
              <a:rPr lang="en-CA" dirty="0"/>
              <a:t>Lihong Li, Wei Chu, John Langford, Robert. E. Schapire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AE34F-4358-4737-9660-691E7B2EF9C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75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5771"/>
            <a:ext cx="3359696" cy="532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9696" y="6321892"/>
            <a:ext cx="3359696" cy="532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9392" y="6318013"/>
            <a:ext cx="3359696" cy="532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9088" y="6314134"/>
            <a:ext cx="3359696" cy="5322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D5E0F-AC70-45CA-ADF6-0798536BFC48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2736-3CF1-4201-B5A8-99B2E08A96E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25771"/>
            <a:ext cx="3359696" cy="532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9696" y="6321892"/>
            <a:ext cx="3359696" cy="532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19392" y="6318013"/>
            <a:ext cx="3359696" cy="532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79088" y="6314134"/>
            <a:ext cx="3359696" cy="5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customXml" Target="../ink/ink5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customXml" Target="../ink/ink56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71.png"/><Relationship Id="rId15" Type="http://schemas.openxmlformats.org/officeDocument/2006/relationships/image" Target="../media/image77.png"/><Relationship Id="rId10" Type="http://schemas.openxmlformats.org/officeDocument/2006/relationships/customXml" Target="../ink/ink55.xml"/><Relationship Id="rId4" Type="http://schemas.openxmlformats.org/officeDocument/2006/relationships/image" Target="../media/image70.png"/><Relationship Id="rId9" Type="http://schemas.openxmlformats.org/officeDocument/2006/relationships/image" Target="../media/image74.png"/><Relationship Id="rId14" Type="http://schemas.openxmlformats.org/officeDocument/2006/relationships/customXml" Target="../ink/ink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84.png"/><Relationship Id="rId18" Type="http://schemas.openxmlformats.org/officeDocument/2006/relationships/customXml" Target="../ink/ink65.xml"/><Relationship Id="rId26" Type="http://schemas.openxmlformats.org/officeDocument/2006/relationships/image" Target="../media/image91.png"/><Relationship Id="rId3" Type="http://schemas.openxmlformats.org/officeDocument/2006/relationships/image" Target="../media/image79.png"/><Relationship Id="rId21" Type="http://schemas.openxmlformats.org/officeDocument/2006/relationships/image" Target="../media/image88.png"/><Relationship Id="rId34" Type="http://schemas.openxmlformats.org/officeDocument/2006/relationships/customXml" Target="../ink/ink72.xml"/><Relationship Id="rId7" Type="http://schemas.openxmlformats.org/officeDocument/2006/relationships/image" Target="../media/image81.png"/><Relationship Id="rId12" Type="http://schemas.openxmlformats.org/officeDocument/2006/relationships/customXml" Target="../ink/ink62.xml"/><Relationship Id="rId17" Type="http://schemas.openxmlformats.org/officeDocument/2006/relationships/image" Target="../media/image86.png"/><Relationship Id="rId25" Type="http://schemas.openxmlformats.org/officeDocument/2006/relationships/image" Target="../media/image90.png"/><Relationship Id="rId33" Type="http://schemas.openxmlformats.org/officeDocument/2006/relationships/image" Target="../media/image95.png"/><Relationship Id="rId38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Relationship Id="rId11" Type="http://schemas.openxmlformats.org/officeDocument/2006/relationships/image" Target="../media/image83.png"/><Relationship Id="rId24" Type="http://schemas.openxmlformats.org/officeDocument/2006/relationships/customXml" Target="../ink/ink68.xml"/><Relationship Id="rId32" Type="http://schemas.openxmlformats.org/officeDocument/2006/relationships/customXml" Target="../ink/ink71.xml"/><Relationship Id="rId37" Type="http://schemas.openxmlformats.org/officeDocument/2006/relationships/image" Target="../media/image97.png"/><Relationship Id="rId5" Type="http://schemas.openxmlformats.org/officeDocument/2006/relationships/image" Target="../media/image80.png"/><Relationship Id="rId15" Type="http://schemas.openxmlformats.org/officeDocument/2006/relationships/image" Target="../media/image85.png"/><Relationship Id="rId23" Type="http://schemas.openxmlformats.org/officeDocument/2006/relationships/image" Target="../media/image89.png"/><Relationship Id="rId28" Type="http://schemas.openxmlformats.org/officeDocument/2006/relationships/customXml" Target="../ink/ink69.xml"/><Relationship Id="rId36" Type="http://schemas.openxmlformats.org/officeDocument/2006/relationships/customXml" Target="../ink/ink73.xml"/><Relationship Id="rId10" Type="http://schemas.openxmlformats.org/officeDocument/2006/relationships/customXml" Target="../ink/ink61.xml"/><Relationship Id="rId19" Type="http://schemas.openxmlformats.org/officeDocument/2006/relationships/image" Target="../media/image87.png"/><Relationship Id="rId31" Type="http://schemas.openxmlformats.org/officeDocument/2006/relationships/image" Target="../media/image94.png"/><Relationship Id="rId4" Type="http://schemas.openxmlformats.org/officeDocument/2006/relationships/customXml" Target="../ink/ink58.xml"/><Relationship Id="rId9" Type="http://schemas.openxmlformats.org/officeDocument/2006/relationships/image" Target="../media/image82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92.png"/><Relationship Id="rId30" Type="http://schemas.openxmlformats.org/officeDocument/2006/relationships/customXml" Target="../ink/ink70.xml"/><Relationship Id="rId35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4.png"/><Relationship Id="rId18" Type="http://schemas.openxmlformats.org/officeDocument/2006/relationships/customXml" Target="../ink/ink81.xml"/><Relationship Id="rId3" Type="http://schemas.openxmlformats.org/officeDocument/2006/relationships/image" Target="../media/image99.png"/><Relationship Id="rId21" Type="http://schemas.openxmlformats.org/officeDocument/2006/relationships/image" Target="../media/image108.png"/><Relationship Id="rId7" Type="http://schemas.openxmlformats.org/officeDocument/2006/relationships/customXml" Target="../ink/ink75.xml"/><Relationship Id="rId12" Type="http://schemas.openxmlformats.org/officeDocument/2006/relationships/customXml" Target="../ink/ink78.xml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3.png"/><Relationship Id="rId5" Type="http://schemas.openxmlformats.org/officeDocument/2006/relationships/customXml" Target="../ink/ink74.xml"/><Relationship Id="rId15" Type="http://schemas.openxmlformats.org/officeDocument/2006/relationships/image" Target="../media/image105.png"/><Relationship Id="rId10" Type="http://schemas.openxmlformats.org/officeDocument/2006/relationships/customXml" Target="../ink/ink77.xml"/><Relationship Id="rId19" Type="http://schemas.openxmlformats.org/officeDocument/2006/relationships/image" Target="../media/image107.png"/><Relationship Id="rId4" Type="http://schemas.openxmlformats.org/officeDocument/2006/relationships/image" Target="../media/image100.png"/><Relationship Id="rId9" Type="http://schemas.openxmlformats.org/officeDocument/2006/relationships/customXml" Target="../ink/ink76.xml"/><Relationship Id="rId14" Type="http://schemas.openxmlformats.org/officeDocument/2006/relationships/customXml" Target="../ink/ink79.xml"/><Relationship Id="rId22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.xml"/><Relationship Id="rId3" Type="http://schemas.openxmlformats.org/officeDocument/2006/relationships/image" Target="../media/image111.png"/><Relationship Id="rId7" Type="http://schemas.openxmlformats.org/officeDocument/2006/relationships/image" Target="../media/image1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.xml"/><Relationship Id="rId11" Type="http://schemas.openxmlformats.org/officeDocument/2006/relationships/image" Target="../media/image115.png"/><Relationship Id="rId5" Type="http://schemas.openxmlformats.org/officeDocument/2006/relationships/image" Target="../media/image112.png"/><Relationship Id="rId10" Type="http://schemas.openxmlformats.org/officeDocument/2006/relationships/customXml" Target="../ink/ink86.xml"/><Relationship Id="rId4" Type="http://schemas.openxmlformats.org/officeDocument/2006/relationships/customXml" Target="../ink/ink83.xml"/><Relationship Id="rId9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231" Type="http://schemas.openxmlformats.org/officeDocument/2006/relationships/customXml" Target="../ink/ink117.xml"/><Relationship Id="rId252" Type="http://schemas.openxmlformats.org/officeDocument/2006/relationships/image" Target="../media/image156.png"/><Relationship Id="rId188" Type="http://schemas.openxmlformats.org/officeDocument/2006/relationships/image" Target="../media/image122.png"/><Relationship Id="rId183" Type="http://schemas.openxmlformats.org/officeDocument/2006/relationships/customXml" Target="../ink/ink93.xml"/><Relationship Id="rId191" Type="http://schemas.openxmlformats.org/officeDocument/2006/relationships/customXml" Target="../ink/ink97.xml"/><Relationship Id="rId196" Type="http://schemas.openxmlformats.org/officeDocument/2006/relationships/image" Target="../media/image126.png"/><Relationship Id="rId200" Type="http://schemas.openxmlformats.org/officeDocument/2006/relationships/image" Target="../media/image128.png"/><Relationship Id="rId205" Type="http://schemas.openxmlformats.org/officeDocument/2006/relationships/customXml" Target="../ink/ink104.xml"/><Relationship Id="rId213" Type="http://schemas.openxmlformats.org/officeDocument/2006/relationships/customXml" Target="../ink/ink108.xml"/><Relationship Id="rId218" Type="http://schemas.openxmlformats.org/officeDocument/2006/relationships/image" Target="../media/image137.png"/><Relationship Id="rId226" Type="http://schemas.openxmlformats.org/officeDocument/2006/relationships/image" Target="../media/image141.png"/><Relationship Id="rId234" Type="http://schemas.openxmlformats.org/officeDocument/2006/relationships/image" Target="../media/image145.png"/><Relationship Id="rId239" Type="http://schemas.openxmlformats.org/officeDocument/2006/relationships/image" Target="../media/image148.png"/><Relationship Id="rId247" Type="http://schemas.openxmlformats.org/officeDocument/2006/relationships/customXml" Target="../ink/ink123.xml"/><Relationship Id="rId2" Type="http://schemas.openxmlformats.org/officeDocument/2006/relationships/notesSlide" Target="../notesSlides/notesSlide15.xml"/><Relationship Id="rId221" Type="http://schemas.openxmlformats.org/officeDocument/2006/relationships/customXml" Target="../ink/ink112.xml"/><Relationship Id="rId242" Type="http://schemas.openxmlformats.org/officeDocument/2006/relationships/image" Target="../media/image150.png"/><Relationship Id="rId250" Type="http://schemas.openxmlformats.org/officeDocument/2006/relationships/image" Target="../media/image155.png"/><Relationship Id="rId24" Type="http://schemas.openxmlformats.org/officeDocument/2006/relationships/image" Target="../media/image118.png"/><Relationship Id="rId5" Type="http://schemas.openxmlformats.org/officeDocument/2006/relationships/customXml" Target="../ink/ink89.xml"/><Relationship Id="rId181" Type="http://schemas.openxmlformats.org/officeDocument/2006/relationships/customXml" Target="../ink/ink92.xml"/><Relationship Id="rId186" Type="http://schemas.openxmlformats.org/officeDocument/2006/relationships/image" Target="../media/image121.png"/><Relationship Id="rId194" Type="http://schemas.openxmlformats.org/officeDocument/2006/relationships/image" Target="../media/image125.png"/><Relationship Id="rId199" Type="http://schemas.openxmlformats.org/officeDocument/2006/relationships/customXml" Target="../ink/ink101.xml"/><Relationship Id="rId203" Type="http://schemas.openxmlformats.org/officeDocument/2006/relationships/customXml" Target="../ink/ink103.xml"/><Relationship Id="rId208" Type="http://schemas.openxmlformats.org/officeDocument/2006/relationships/image" Target="../media/image132.png"/><Relationship Id="rId216" Type="http://schemas.openxmlformats.org/officeDocument/2006/relationships/image" Target="../media/image136.png"/><Relationship Id="rId229" Type="http://schemas.openxmlformats.org/officeDocument/2006/relationships/customXml" Target="../ink/ink116.xml"/><Relationship Id="rId237" Type="http://schemas.openxmlformats.org/officeDocument/2006/relationships/image" Target="../media/image147.png"/><Relationship Id="rId185" Type="http://schemas.openxmlformats.org/officeDocument/2006/relationships/customXml" Target="../ink/ink94.xml"/><Relationship Id="rId198" Type="http://schemas.openxmlformats.org/officeDocument/2006/relationships/image" Target="../media/image127.png"/><Relationship Id="rId211" Type="http://schemas.openxmlformats.org/officeDocument/2006/relationships/customXml" Target="../ink/ink107.xml"/><Relationship Id="rId224" Type="http://schemas.openxmlformats.org/officeDocument/2006/relationships/image" Target="../media/image140.png"/><Relationship Id="rId232" Type="http://schemas.openxmlformats.org/officeDocument/2006/relationships/image" Target="../media/image144.png"/><Relationship Id="rId240" Type="http://schemas.openxmlformats.org/officeDocument/2006/relationships/customXml" Target="../ink/ink121.xml"/><Relationship Id="rId245" Type="http://schemas.openxmlformats.org/officeDocument/2006/relationships/image" Target="../media/image152.png"/><Relationship Id="rId4" Type="http://schemas.openxmlformats.org/officeDocument/2006/relationships/customXml" Target="../ink/ink88.xml"/><Relationship Id="rId22" Type="http://schemas.openxmlformats.org/officeDocument/2006/relationships/image" Target="../media/image312.png"/><Relationship Id="rId180" Type="http://schemas.openxmlformats.org/officeDocument/2006/relationships/image" Target="../media/image390.png"/><Relationship Id="rId193" Type="http://schemas.openxmlformats.org/officeDocument/2006/relationships/customXml" Target="../ink/ink98.xml"/><Relationship Id="rId202" Type="http://schemas.openxmlformats.org/officeDocument/2006/relationships/image" Target="../media/image129.png"/><Relationship Id="rId207" Type="http://schemas.openxmlformats.org/officeDocument/2006/relationships/customXml" Target="../ink/ink105.xml"/><Relationship Id="rId210" Type="http://schemas.openxmlformats.org/officeDocument/2006/relationships/image" Target="../media/image133.png"/><Relationship Id="rId215" Type="http://schemas.openxmlformats.org/officeDocument/2006/relationships/customXml" Target="../ink/ink109.xml"/><Relationship Id="rId223" Type="http://schemas.openxmlformats.org/officeDocument/2006/relationships/customXml" Target="../ink/ink113.xml"/><Relationship Id="rId228" Type="http://schemas.openxmlformats.org/officeDocument/2006/relationships/image" Target="../media/image142.png"/><Relationship Id="rId236" Type="http://schemas.openxmlformats.org/officeDocument/2006/relationships/image" Target="../media/image146.png"/><Relationship Id="rId244" Type="http://schemas.openxmlformats.org/officeDocument/2006/relationships/customXml" Target="../ink/ink122.xml"/><Relationship Id="rId249" Type="http://schemas.openxmlformats.org/officeDocument/2006/relationships/customXml" Target="../ink/ink124.xml"/><Relationship Id="rId184" Type="http://schemas.openxmlformats.org/officeDocument/2006/relationships/image" Target="../media/image120.png"/><Relationship Id="rId189" Type="http://schemas.openxmlformats.org/officeDocument/2006/relationships/customXml" Target="../ink/ink96.xml"/><Relationship Id="rId192" Type="http://schemas.openxmlformats.org/officeDocument/2006/relationships/image" Target="../media/image124.png"/><Relationship Id="rId197" Type="http://schemas.openxmlformats.org/officeDocument/2006/relationships/customXml" Target="../ink/ink100.xml"/><Relationship Id="rId206" Type="http://schemas.openxmlformats.org/officeDocument/2006/relationships/image" Target="../media/image131.png"/><Relationship Id="rId219" Type="http://schemas.openxmlformats.org/officeDocument/2006/relationships/customXml" Target="../ink/ink111.xml"/><Relationship Id="rId227" Type="http://schemas.openxmlformats.org/officeDocument/2006/relationships/customXml" Target="../ink/ink115.xml"/><Relationship Id="rId3" Type="http://schemas.openxmlformats.org/officeDocument/2006/relationships/customXml" Target="../ink/ink87.xml"/><Relationship Id="rId201" Type="http://schemas.openxmlformats.org/officeDocument/2006/relationships/customXml" Target="../ink/ink102.xml"/><Relationship Id="rId214" Type="http://schemas.openxmlformats.org/officeDocument/2006/relationships/image" Target="../media/image135.png"/><Relationship Id="rId222" Type="http://schemas.openxmlformats.org/officeDocument/2006/relationships/image" Target="../media/image139.png"/><Relationship Id="rId230" Type="http://schemas.openxmlformats.org/officeDocument/2006/relationships/image" Target="../media/image143.png"/><Relationship Id="rId235" Type="http://schemas.openxmlformats.org/officeDocument/2006/relationships/customXml" Target="../ink/ink119.xml"/><Relationship Id="rId243" Type="http://schemas.openxmlformats.org/officeDocument/2006/relationships/image" Target="../media/image151.png"/><Relationship Id="rId248" Type="http://schemas.openxmlformats.org/officeDocument/2006/relationships/image" Target="../media/image154.png"/><Relationship Id="rId251" Type="http://schemas.openxmlformats.org/officeDocument/2006/relationships/customXml" Target="../ink/ink125.xml"/><Relationship Id="rId25" Type="http://schemas.openxmlformats.org/officeDocument/2006/relationships/customXml" Target="../ink/ink91.xml"/><Relationship Id="rId182" Type="http://schemas.openxmlformats.org/officeDocument/2006/relationships/image" Target="../media/image119.png"/><Relationship Id="rId187" Type="http://schemas.openxmlformats.org/officeDocument/2006/relationships/customXml" Target="../ink/ink95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217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190" Type="http://schemas.openxmlformats.org/officeDocument/2006/relationships/image" Target="../media/image123.png"/><Relationship Id="rId204" Type="http://schemas.openxmlformats.org/officeDocument/2006/relationships/image" Target="../media/image130.png"/><Relationship Id="rId212" Type="http://schemas.openxmlformats.org/officeDocument/2006/relationships/image" Target="../media/image134.png"/><Relationship Id="rId220" Type="http://schemas.openxmlformats.org/officeDocument/2006/relationships/image" Target="../media/image138.png"/><Relationship Id="rId225" Type="http://schemas.openxmlformats.org/officeDocument/2006/relationships/customXml" Target="../ink/ink114.xml"/><Relationship Id="rId233" Type="http://schemas.openxmlformats.org/officeDocument/2006/relationships/customXml" Target="../ink/ink118.xml"/><Relationship Id="rId238" Type="http://schemas.openxmlformats.org/officeDocument/2006/relationships/customXml" Target="../ink/ink120.xml"/><Relationship Id="rId241" Type="http://schemas.openxmlformats.org/officeDocument/2006/relationships/image" Target="../media/image149.png"/><Relationship Id="rId246" Type="http://schemas.openxmlformats.org/officeDocument/2006/relationships/image" Target="../media/image153.png"/><Relationship Id="rId23" Type="http://schemas.openxmlformats.org/officeDocument/2006/relationships/customXml" Target="../ink/ink9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13" Type="http://schemas.openxmlformats.org/officeDocument/2006/relationships/image" Target="../media/image163.png"/><Relationship Id="rId3" Type="http://schemas.openxmlformats.org/officeDocument/2006/relationships/image" Target="../media/image157.png"/><Relationship Id="rId7" Type="http://schemas.openxmlformats.org/officeDocument/2006/relationships/image" Target="../media/image160.png"/><Relationship Id="rId12" Type="http://schemas.openxmlformats.org/officeDocument/2006/relationships/customXml" Target="../ink/ink129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11" Type="http://schemas.openxmlformats.org/officeDocument/2006/relationships/image" Target="../media/image162.png"/><Relationship Id="rId5" Type="http://schemas.openxmlformats.org/officeDocument/2006/relationships/image" Target="../media/image159.png"/><Relationship Id="rId15" Type="http://schemas.openxmlformats.org/officeDocument/2006/relationships/customXml" Target="../ink/ink130.xml"/><Relationship Id="rId10" Type="http://schemas.openxmlformats.org/officeDocument/2006/relationships/customXml" Target="../ink/ink128.xml"/><Relationship Id="rId4" Type="http://schemas.openxmlformats.org/officeDocument/2006/relationships/image" Target="../media/image158.png"/><Relationship Id="rId9" Type="http://schemas.openxmlformats.org/officeDocument/2006/relationships/image" Target="../media/image161.png"/><Relationship Id="rId14" Type="http://schemas.openxmlformats.org/officeDocument/2006/relationships/image" Target="../media/image1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6.png"/><Relationship Id="rId7" Type="http://schemas.openxmlformats.org/officeDocument/2006/relationships/customXml" Target="../ink/ink131.xml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9.png"/><Relationship Id="rId11" Type="http://schemas.openxmlformats.org/officeDocument/2006/relationships/customXml" Target="../ink/ink133.xml"/><Relationship Id="rId5" Type="http://schemas.openxmlformats.org/officeDocument/2006/relationships/image" Target="../media/image168.png"/><Relationship Id="rId10" Type="http://schemas.openxmlformats.org/officeDocument/2006/relationships/image" Target="../media/image171.png"/><Relationship Id="rId4" Type="http://schemas.openxmlformats.org/officeDocument/2006/relationships/image" Target="../media/image167.png"/><Relationship Id="rId9" Type="http://schemas.openxmlformats.org/officeDocument/2006/relationships/customXml" Target="../ink/ink13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3.png"/><Relationship Id="rId7" Type="http://schemas.openxmlformats.org/officeDocument/2006/relationships/customXml" Target="../ink/ink13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5.png"/><Relationship Id="rId5" Type="http://schemas.openxmlformats.org/officeDocument/2006/relationships/customXml" Target="../ink/ink134.xml"/><Relationship Id="rId10" Type="http://schemas.openxmlformats.org/officeDocument/2006/relationships/image" Target="../media/image177.png"/><Relationship Id="rId4" Type="http://schemas.openxmlformats.org/officeDocument/2006/relationships/image" Target="../media/image174.png"/><Relationship Id="rId9" Type="http://schemas.openxmlformats.org/officeDocument/2006/relationships/customXml" Target="../ink/ink1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1.png"/><Relationship Id="rId5" Type="http://schemas.openxmlformats.org/officeDocument/2006/relationships/customXml" Target="../ink/ink137.xml"/><Relationship Id="rId4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7.png"/><Relationship Id="rId7" Type="http://schemas.openxmlformats.org/officeDocument/2006/relationships/customXml" Target="../ink/ink13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customXml" Target="../ink/ink138.xml"/><Relationship Id="rId4" Type="http://schemas.openxmlformats.org/officeDocument/2006/relationships/image" Target="../media/image1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customXml" Target="../ink/ink1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2.png"/><Relationship Id="rId4" Type="http://schemas.openxmlformats.org/officeDocument/2006/relationships/customXml" Target="../ink/ink1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customXml" Target="../ink/ink14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8.xml"/><Relationship Id="rId18" Type="http://schemas.openxmlformats.org/officeDocument/2006/relationships/customXml" Target="../ink/ink151.xml"/><Relationship Id="rId26" Type="http://schemas.openxmlformats.org/officeDocument/2006/relationships/customXml" Target="../ink/ink155.xml"/><Relationship Id="rId39" Type="http://schemas.openxmlformats.org/officeDocument/2006/relationships/image" Target="../media/image211.png"/><Relationship Id="rId21" Type="http://schemas.openxmlformats.org/officeDocument/2006/relationships/image" Target="../media/image203.png"/><Relationship Id="rId34" Type="http://schemas.openxmlformats.org/officeDocument/2006/relationships/customXml" Target="../ink/ink160.xml"/><Relationship Id="rId42" Type="http://schemas.openxmlformats.org/officeDocument/2006/relationships/customXml" Target="../ink/ink164.xml"/><Relationship Id="rId47" Type="http://schemas.openxmlformats.org/officeDocument/2006/relationships/image" Target="../media/image215.png"/><Relationship Id="rId50" Type="http://schemas.openxmlformats.org/officeDocument/2006/relationships/customXml" Target="../ink/ink168.xml"/><Relationship Id="rId55" Type="http://schemas.openxmlformats.org/officeDocument/2006/relationships/image" Target="../media/image219.png"/><Relationship Id="rId63" Type="http://schemas.openxmlformats.org/officeDocument/2006/relationships/image" Target="../media/image224.png"/><Relationship Id="rId68" Type="http://schemas.openxmlformats.org/officeDocument/2006/relationships/customXml" Target="../ink/ink176.xml"/><Relationship Id="rId76" Type="http://schemas.openxmlformats.org/officeDocument/2006/relationships/image" Target="../media/image231.png"/><Relationship Id="rId7" Type="http://schemas.openxmlformats.org/officeDocument/2006/relationships/customXml" Target="../ink/ink145.xml"/><Relationship Id="rId71" Type="http://schemas.openxmlformats.org/officeDocument/2006/relationships/image" Target="../media/image228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01.png"/><Relationship Id="rId29" Type="http://schemas.openxmlformats.org/officeDocument/2006/relationships/image" Target="../media/image207.png"/><Relationship Id="rId11" Type="http://schemas.openxmlformats.org/officeDocument/2006/relationships/customXml" Target="../ink/ink147.xml"/><Relationship Id="rId24" Type="http://schemas.openxmlformats.org/officeDocument/2006/relationships/customXml" Target="../ink/ink154.xml"/><Relationship Id="rId32" Type="http://schemas.openxmlformats.org/officeDocument/2006/relationships/customXml" Target="../ink/ink158.xml"/><Relationship Id="rId37" Type="http://schemas.openxmlformats.org/officeDocument/2006/relationships/image" Target="../media/image210.png"/><Relationship Id="rId40" Type="http://schemas.openxmlformats.org/officeDocument/2006/relationships/customXml" Target="../ink/ink163.xml"/><Relationship Id="rId45" Type="http://schemas.openxmlformats.org/officeDocument/2006/relationships/image" Target="../media/image214.png"/><Relationship Id="rId53" Type="http://schemas.openxmlformats.org/officeDocument/2006/relationships/image" Target="../media/image218.png"/><Relationship Id="rId58" Type="http://schemas.openxmlformats.org/officeDocument/2006/relationships/image" Target="../media/image221.png"/><Relationship Id="rId66" Type="http://schemas.openxmlformats.org/officeDocument/2006/relationships/customXml" Target="../ink/ink175.xml"/><Relationship Id="rId74" Type="http://schemas.openxmlformats.org/officeDocument/2006/relationships/customXml" Target="../ink/ink179.xml"/><Relationship Id="rId79" Type="http://schemas.openxmlformats.org/officeDocument/2006/relationships/image" Target="../media/image234.png"/><Relationship Id="rId5" Type="http://schemas.openxmlformats.org/officeDocument/2006/relationships/customXml" Target="../ink/ink144.xml"/><Relationship Id="rId61" Type="http://schemas.openxmlformats.org/officeDocument/2006/relationships/image" Target="../media/image223.png"/><Relationship Id="rId82" Type="http://schemas.openxmlformats.org/officeDocument/2006/relationships/image" Target="../media/image237.png"/><Relationship Id="rId10" Type="http://schemas.openxmlformats.org/officeDocument/2006/relationships/image" Target="../media/image198.png"/><Relationship Id="rId19" Type="http://schemas.openxmlformats.org/officeDocument/2006/relationships/image" Target="../media/image202.png"/><Relationship Id="rId31" Type="http://schemas.openxmlformats.org/officeDocument/2006/relationships/image" Target="../media/image208.png"/><Relationship Id="rId44" Type="http://schemas.openxmlformats.org/officeDocument/2006/relationships/customXml" Target="../ink/ink165.xml"/><Relationship Id="rId52" Type="http://schemas.openxmlformats.org/officeDocument/2006/relationships/customXml" Target="../ink/ink169.xml"/><Relationship Id="rId60" Type="http://schemas.openxmlformats.org/officeDocument/2006/relationships/customXml" Target="../ink/ink172.xml"/><Relationship Id="rId65" Type="http://schemas.openxmlformats.org/officeDocument/2006/relationships/image" Target="../media/image225.png"/><Relationship Id="rId73" Type="http://schemas.openxmlformats.org/officeDocument/2006/relationships/image" Target="../media/image229.png"/><Relationship Id="rId78" Type="http://schemas.openxmlformats.org/officeDocument/2006/relationships/image" Target="../media/image233.png"/><Relationship Id="rId81" Type="http://schemas.openxmlformats.org/officeDocument/2006/relationships/image" Target="../media/image236.png"/><Relationship Id="rId4" Type="http://schemas.openxmlformats.org/officeDocument/2006/relationships/image" Target="../media/image195.png"/><Relationship Id="rId9" Type="http://schemas.openxmlformats.org/officeDocument/2006/relationships/customXml" Target="../ink/ink146.xml"/><Relationship Id="rId14" Type="http://schemas.openxmlformats.org/officeDocument/2006/relationships/image" Target="../media/image200.png"/><Relationship Id="rId22" Type="http://schemas.openxmlformats.org/officeDocument/2006/relationships/customXml" Target="../ink/ink153.xml"/><Relationship Id="rId27" Type="http://schemas.openxmlformats.org/officeDocument/2006/relationships/image" Target="../media/image206.png"/><Relationship Id="rId30" Type="http://schemas.openxmlformats.org/officeDocument/2006/relationships/customXml" Target="../ink/ink157.xml"/><Relationship Id="rId35" Type="http://schemas.openxmlformats.org/officeDocument/2006/relationships/image" Target="../media/image209.png"/><Relationship Id="rId43" Type="http://schemas.openxmlformats.org/officeDocument/2006/relationships/image" Target="../media/image213.png"/><Relationship Id="rId48" Type="http://schemas.openxmlformats.org/officeDocument/2006/relationships/customXml" Target="../ink/ink167.xml"/><Relationship Id="rId56" Type="http://schemas.openxmlformats.org/officeDocument/2006/relationships/customXml" Target="../ink/ink171.xml"/><Relationship Id="rId64" Type="http://schemas.openxmlformats.org/officeDocument/2006/relationships/customXml" Target="../ink/ink174.xml"/><Relationship Id="rId69" Type="http://schemas.openxmlformats.org/officeDocument/2006/relationships/image" Target="../media/image227.png"/><Relationship Id="rId77" Type="http://schemas.openxmlformats.org/officeDocument/2006/relationships/image" Target="../media/image232.png"/><Relationship Id="rId8" Type="http://schemas.openxmlformats.org/officeDocument/2006/relationships/image" Target="../media/image197.png"/><Relationship Id="rId51" Type="http://schemas.openxmlformats.org/officeDocument/2006/relationships/image" Target="../media/image217.png"/><Relationship Id="rId72" Type="http://schemas.openxmlformats.org/officeDocument/2006/relationships/customXml" Target="../ink/ink178.xml"/><Relationship Id="rId80" Type="http://schemas.openxmlformats.org/officeDocument/2006/relationships/image" Target="../media/image235.png"/><Relationship Id="rId3" Type="http://schemas.openxmlformats.org/officeDocument/2006/relationships/customXml" Target="../ink/ink143.xml"/><Relationship Id="rId12" Type="http://schemas.openxmlformats.org/officeDocument/2006/relationships/image" Target="../media/image199.png"/><Relationship Id="rId17" Type="http://schemas.openxmlformats.org/officeDocument/2006/relationships/customXml" Target="../ink/ink150.xml"/><Relationship Id="rId25" Type="http://schemas.openxmlformats.org/officeDocument/2006/relationships/image" Target="../media/image205.png"/><Relationship Id="rId33" Type="http://schemas.openxmlformats.org/officeDocument/2006/relationships/customXml" Target="../ink/ink159.xml"/><Relationship Id="rId38" Type="http://schemas.openxmlformats.org/officeDocument/2006/relationships/customXml" Target="../ink/ink162.xml"/><Relationship Id="rId46" Type="http://schemas.openxmlformats.org/officeDocument/2006/relationships/customXml" Target="../ink/ink166.xml"/><Relationship Id="rId59" Type="http://schemas.openxmlformats.org/officeDocument/2006/relationships/image" Target="../media/image222.png"/><Relationship Id="rId67" Type="http://schemas.openxmlformats.org/officeDocument/2006/relationships/image" Target="../media/image226.png"/><Relationship Id="rId20" Type="http://schemas.openxmlformats.org/officeDocument/2006/relationships/customXml" Target="../ink/ink152.xml"/><Relationship Id="rId41" Type="http://schemas.openxmlformats.org/officeDocument/2006/relationships/image" Target="../media/image212.png"/><Relationship Id="rId54" Type="http://schemas.openxmlformats.org/officeDocument/2006/relationships/customXml" Target="../ink/ink170.xml"/><Relationship Id="rId62" Type="http://schemas.openxmlformats.org/officeDocument/2006/relationships/customXml" Target="../ink/ink173.xml"/><Relationship Id="rId70" Type="http://schemas.openxmlformats.org/officeDocument/2006/relationships/customXml" Target="../ink/ink177.xml"/><Relationship Id="rId75" Type="http://schemas.openxmlformats.org/officeDocument/2006/relationships/image" Target="../media/image2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6.png"/><Relationship Id="rId15" Type="http://schemas.openxmlformats.org/officeDocument/2006/relationships/customXml" Target="../ink/ink149.xml"/><Relationship Id="rId23" Type="http://schemas.openxmlformats.org/officeDocument/2006/relationships/image" Target="../media/image204.png"/><Relationship Id="rId28" Type="http://schemas.openxmlformats.org/officeDocument/2006/relationships/customXml" Target="../ink/ink156.xml"/><Relationship Id="rId36" Type="http://schemas.openxmlformats.org/officeDocument/2006/relationships/customXml" Target="../ink/ink161.xml"/><Relationship Id="rId49" Type="http://schemas.openxmlformats.org/officeDocument/2006/relationships/image" Target="../media/image216.png"/><Relationship Id="rId57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1.xml"/><Relationship Id="rId13" Type="http://schemas.openxmlformats.org/officeDocument/2006/relationships/image" Target="../media/image245.png"/><Relationship Id="rId18" Type="http://schemas.openxmlformats.org/officeDocument/2006/relationships/customXml" Target="../ink/ink186.xml"/><Relationship Id="rId26" Type="http://schemas.openxmlformats.org/officeDocument/2006/relationships/customXml" Target="../ink/ink189.xml"/><Relationship Id="rId3" Type="http://schemas.openxmlformats.org/officeDocument/2006/relationships/image" Target="../media/image239.png"/><Relationship Id="rId21" Type="http://schemas.openxmlformats.org/officeDocument/2006/relationships/image" Target="../media/image249.png"/><Relationship Id="rId7" Type="http://schemas.openxmlformats.org/officeDocument/2006/relationships/image" Target="../media/image242.png"/><Relationship Id="rId12" Type="http://schemas.openxmlformats.org/officeDocument/2006/relationships/customXml" Target="../ink/ink183.xml"/><Relationship Id="rId17" Type="http://schemas.openxmlformats.org/officeDocument/2006/relationships/image" Target="../media/image247.png"/><Relationship Id="rId25" Type="http://schemas.openxmlformats.org/officeDocument/2006/relationships/image" Target="../media/image252.png"/><Relationship Id="rId2" Type="http://schemas.openxmlformats.org/officeDocument/2006/relationships/image" Target="../media/image238.png"/><Relationship Id="rId16" Type="http://schemas.openxmlformats.org/officeDocument/2006/relationships/customXml" Target="../ink/ink185.xml"/><Relationship Id="rId20" Type="http://schemas.openxmlformats.org/officeDocument/2006/relationships/customXml" Target="../ink/ink187.xml"/><Relationship Id="rId29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0.xml"/><Relationship Id="rId11" Type="http://schemas.openxmlformats.org/officeDocument/2006/relationships/image" Target="../media/image244.png"/><Relationship Id="rId24" Type="http://schemas.openxmlformats.org/officeDocument/2006/relationships/customXml" Target="../ink/ink188.xml"/><Relationship Id="rId5" Type="http://schemas.openxmlformats.org/officeDocument/2006/relationships/image" Target="../media/image241.png"/><Relationship Id="rId15" Type="http://schemas.openxmlformats.org/officeDocument/2006/relationships/image" Target="../media/image246.png"/><Relationship Id="rId23" Type="http://schemas.openxmlformats.org/officeDocument/2006/relationships/image" Target="../media/image251.png"/><Relationship Id="rId28" Type="http://schemas.openxmlformats.org/officeDocument/2006/relationships/customXml" Target="../ink/ink190.xml"/><Relationship Id="rId10" Type="http://schemas.openxmlformats.org/officeDocument/2006/relationships/customXml" Target="../ink/ink182.xml"/><Relationship Id="rId19" Type="http://schemas.openxmlformats.org/officeDocument/2006/relationships/image" Target="../media/image248.png"/><Relationship Id="rId31" Type="http://schemas.openxmlformats.org/officeDocument/2006/relationships/image" Target="../media/image255.png"/><Relationship Id="rId4" Type="http://schemas.openxmlformats.org/officeDocument/2006/relationships/image" Target="../media/image240.png"/><Relationship Id="rId9" Type="http://schemas.openxmlformats.org/officeDocument/2006/relationships/image" Target="../media/image243.png"/><Relationship Id="rId14" Type="http://schemas.openxmlformats.org/officeDocument/2006/relationships/customXml" Target="../ink/ink184.xml"/><Relationship Id="rId22" Type="http://schemas.openxmlformats.org/officeDocument/2006/relationships/image" Target="../media/image250.png"/><Relationship Id="rId27" Type="http://schemas.openxmlformats.org/officeDocument/2006/relationships/image" Target="../media/image253.png"/><Relationship Id="rId30" Type="http://schemas.openxmlformats.org/officeDocument/2006/relationships/customXml" Target="../ink/ink19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4.xml"/><Relationship Id="rId13" Type="http://schemas.openxmlformats.org/officeDocument/2006/relationships/image" Target="../media/image227.png"/><Relationship Id="rId18" Type="http://schemas.openxmlformats.org/officeDocument/2006/relationships/customXml" Target="../ink/ink199.xml"/><Relationship Id="rId3" Type="http://schemas.openxmlformats.org/officeDocument/2006/relationships/image" Target="../media/image259.png"/><Relationship Id="rId21" Type="http://schemas.openxmlformats.org/officeDocument/2006/relationships/image" Target="../media/image261.png"/><Relationship Id="rId7" Type="http://schemas.openxmlformats.org/officeDocument/2006/relationships/image" Target="../media/image224.png"/><Relationship Id="rId12" Type="http://schemas.openxmlformats.org/officeDocument/2006/relationships/customXml" Target="../ink/ink196.xml"/><Relationship Id="rId17" Type="http://schemas.openxmlformats.org/officeDocument/2006/relationships/image" Target="../media/image229.pn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198.xml"/><Relationship Id="rId20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11" Type="http://schemas.openxmlformats.org/officeDocument/2006/relationships/image" Target="../media/image226.png"/><Relationship Id="rId5" Type="http://schemas.openxmlformats.org/officeDocument/2006/relationships/image" Target="../media/image223.png"/><Relationship Id="rId15" Type="http://schemas.openxmlformats.org/officeDocument/2006/relationships/image" Target="../media/image228.png"/><Relationship Id="rId23" Type="http://schemas.openxmlformats.org/officeDocument/2006/relationships/image" Target="../media/image263.png"/><Relationship Id="rId10" Type="http://schemas.openxmlformats.org/officeDocument/2006/relationships/customXml" Target="../ink/ink195.xml"/><Relationship Id="rId19" Type="http://schemas.openxmlformats.org/officeDocument/2006/relationships/image" Target="../media/image230.png"/><Relationship Id="rId4" Type="http://schemas.openxmlformats.org/officeDocument/2006/relationships/customXml" Target="../ink/ink192.xml"/><Relationship Id="rId9" Type="http://schemas.openxmlformats.org/officeDocument/2006/relationships/image" Target="../media/image225.png"/><Relationship Id="rId14" Type="http://schemas.openxmlformats.org/officeDocument/2006/relationships/customXml" Target="../ink/ink197.xml"/><Relationship Id="rId22" Type="http://schemas.openxmlformats.org/officeDocument/2006/relationships/image" Target="../media/image2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0.xml"/><Relationship Id="rId7" Type="http://schemas.openxmlformats.org/officeDocument/2006/relationships/hyperlink" Target="http://banditalgs.com/" TargetMode="External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customXml" Target="../ink/ink201.xml"/><Relationship Id="rId4" Type="http://schemas.openxmlformats.org/officeDocument/2006/relationships/image" Target="../media/image2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5.xml"/><Relationship Id="rId13" Type="http://schemas.openxmlformats.org/officeDocument/2006/relationships/customXml" Target="../ink/ink208.xml"/><Relationship Id="rId18" Type="http://schemas.openxmlformats.org/officeDocument/2006/relationships/image" Target="../media/image767.png"/><Relationship Id="rId3" Type="http://schemas.openxmlformats.org/officeDocument/2006/relationships/customXml" Target="../ink/ink202.xml"/><Relationship Id="rId21" Type="http://schemas.openxmlformats.org/officeDocument/2006/relationships/customXml" Target="../ink/ink212.xml"/><Relationship Id="rId7" Type="http://schemas.openxmlformats.org/officeDocument/2006/relationships/image" Target="../media/image762.png"/><Relationship Id="rId12" Type="http://schemas.openxmlformats.org/officeDocument/2006/relationships/customXml" Target="../ink/ink207.xml"/><Relationship Id="rId17" Type="http://schemas.openxmlformats.org/officeDocument/2006/relationships/customXml" Target="../ink/ink210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66.png"/><Relationship Id="rId20" Type="http://schemas.openxmlformats.org/officeDocument/2006/relationships/image" Target="../media/image76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4.xml"/><Relationship Id="rId11" Type="http://schemas.openxmlformats.org/officeDocument/2006/relationships/image" Target="../media/image764.png"/><Relationship Id="rId5" Type="http://schemas.openxmlformats.org/officeDocument/2006/relationships/image" Target="../media/image761.png"/><Relationship Id="rId15" Type="http://schemas.openxmlformats.org/officeDocument/2006/relationships/customXml" Target="../ink/ink209.xml"/><Relationship Id="rId10" Type="http://schemas.openxmlformats.org/officeDocument/2006/relationships/customXml" Target="../ink/ink206.xml"/><Relationship Id="rId19" Type="http://schemas.openxmlformats.org/officeDocument/2006/relationships/customXml" Target="../ink/ink211.xml"/><Relationship Id="rId4" Type="http://schemas.openxmlformats.org/officeDocument/2006/relationships/customXml" Target="../ink/ink203.xml"/><Relationship Id="rId9" Type="http://schemas.openxmlformats.org/officeDocument/2006/relationships/image" Target="../media/image763.png"/><Relationship Id="rId14" Type="http://schemas.openxmlformats.org/officeDocument/2006/relationships/image" Target="../media/image765.png"/><Relationship Id="rId22" Type="http://schemas.openxmlformats.org/officeDocument/2006/relationships/image" Target="../media/image57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image" Target="../media/image11.png"/><Relationship Id="rId26" Type="http://schemas.openxmlformats.org/officeDocument/2006/relationships/image" Target="../media/image1510.png"/><Relationship Id="rId39" Type="http://schemas.openxmlformats.org/officeDocument/2006/relationships/customXml" Target="../ink/ink23.xml"/><Relationship Id="rId21" Type="http://schemas.openxmlformats.org/officeDocument/2006/relationships/customXml" Target="../ink/ink14.xml"/><Relationship Id="rId34" Type="http://schemas.openxmlformats.org/officeDocument/2006/relationships/image" Target="../media/image19.png"/><Relationship Id="rId42" Type="http://schemas.openxmlformats.org/officeDocument/2006/relationships/image" Target="../media/image23.png"/><Relationship Id="rId47" Type="http://schemas.openxmlformats.org/officeDocument/2006/relationships/customXml" Target="../ink/ink27.xml"/><Relationship Id="rId50" Type="http://schemas.openxmlformats.org/officeDocument/2006/relationships/image" Target="../media/image27.png"/><Relationship Id="rId55" Type="http://schemas.openxmlformats.org/officeDocument/2006/relationships/customXml" Target="../ink/ink31.xml"/><Relationship Id="rId63" Type="http://schemas.openxmlformats.org/officeDocument/2006/relationships/customXml" Target="../ink/ink36.xml"/><Relationship Id="rId68" Type="http://schemas.openxmlformats.org/officeDocument/2006/relationships/customXml" Target="../ink/ink39.xml"/><Relationship Id="rId76" Type="http://schemas.openxmlformats.org/officeDocument/2006/relationships/customXml" Target="../ink/ink43.xml"/><Relationship Id="rId71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29" Type="http://schemas.openxmlformats.org/officeDocument/2006/relationships/customXml" Target="../ink/ink18.xml"/><Relationship Id="rId11" Type="http://schemas.openxmlformats.org/officeDocument/2006/relationships/customXml" Target="../ink/ink9.xml"/><Relationship Id="rId24" Type="http://schemas.openxmlformats.org/officeDocument/2006/relationships/image" Target="../media/image1410.png"/><Relationship Id="rId32" Type="http://schemas.openxmlformats.org/officeDocument/2006/relationships/image" Target="../media/image1810.png"/><Relationship Id="rId37" Type="http://schemas.openxmlformats.org/officeDocument/2006/relationships/customXml" Target="../ink/ink22.xml"/><Relationship Id="rId40" Type="http://schemas.openxmlformats.org/officeDocument/2006/relationships/image" Target="../media/image22.png"/><Relationship Id="rId45" Type="http://schemas.openxmlformats.org/officeDocument/2006/relationships/customXml" Target="../ink/ink26.xml"/><Relationship Id="rId53" Type="http://schemas.openxmlformats.org/officeDocument/2006/relationships/customXml" Target="../ink/ink30.xml"/><Relationship Id="rId58" Type="http://schemas.openxmlformats.org/officeDocument/2006/relationships/image" Target="../media/image30.png"/><Relationship Id="rId66" Type="http://schemas.openxmlformats.org/officeDocument/2006/relationships/image" Target="../media/image34.png"/><Relationship Id="rId74" Type="http://schemas.openxmlformats.org/officeDocument/2006/relationships/customXml" Target="../ink/ink42.xml"/><Relationship Id="rId79" Type="http://schemas.openxmlformats.org/officeDocument/2006/relationships/image" Target="../media/image5.png"/><Relationship Id="rId5" Type="http://schemas.openxmlformats.org/officeDocument/2006/relationships/image" Target="../media/image4.png"/><Relationship Id="rId61" Type="http://schemas.openxmlformats.org/officeDocument/2006/relationships/customXml" Target="../ink/ink35.xml"/><Relationship Id="rId82" Type="http://schemas.openxmlformats.org/officeDocument/2006/relationships/image" Target="../media/image42.png"/><Relationship Id="rId10" Type="http://schemas.openxmlformats.org/officeDocument/2006/relationships/image" Target="../media/image7.png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60" Type="http://schemas.openxmlformats.org/officeDocument/2006/relationships/image" Target="../media/image31.png"/><Relationship Id="rId65" Type="http://schemas.openxmlformats.org/officeDocument/2006/relationships/customXml" Target="../ink/ink37.xml"/><Relationship Id="rId73" Type="http://schemas.openxmlformats.org/officeDocument/2006/relationships/image" Target="../media/image37.png"/><Relationship Id="rId78" Type="http://schemas.openxmlformats.org/officeDocument/2006/relationships/customXml" Target="../ink/ink44.xml"/><Relationship Id="rId81" Type="http://schemas.openxmlformats.org/officeDocument/2006/relationships/image" Target="../media/image41.png"/><Relationship Id="rId4" Type="http://schemas.openxmlformats.org/officeDocument/2006/relationships/customXml" Target="../ink/ink6.xml"/><Relationship Id="rId9" Type="http://schemas.openxmlformats.org/officeDocument/2006/relationships/customXml" Target="../ink/ink8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7.xml"/><Relationship Id="rId30" Type="http://schemas.openxmlformats.org/officeDocument/2006/relationships/image" Target="../media/image1710.png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48" Type="http://schemas.openxmlformats.org/officeDocument/2006/relationships/image" Target="../media/image26.png"/><Relationship Id="rId56" Type="http://schemas.openxmlformats.org/officeDocument/2006/relationships/customXml" Target="../ink/ink32.xml"/><Relationship Id="rId64" Type="http://schemas.openxmlformats.org/officeDocument/2006/relationships/image" Target="../media/image33.png"/><Relationship Id="rId69" Type="http://schemas.openxmlformats.org/officeDocument/2006/relationships/image" Target="../media/image35.png"/><Relationship Id="rId77" Type="http://schemas.openxmlformats.org/officeDocument/2006/relationships/image" Target="../media/image39.png"/><Relationship Id="rId8" Type="http://schemas.openxmlformats.org/officeDocument/2006/relationships/image" Target="../media/image6.png"/><Relationship Id="rId51" Type="http://schemas.openxmlformats.org/officeDocument/2006/relationships/customXml" Target="../ink/ink29.xml"/><Relationship Id="rId72" Type="http://schemas.openxmlformats.org/officeDocument/2006/relationships/customXml" Target="../ink/ink41.xml"/><Relationship Id="rId80" Type="http://schemas.openxmlformats.org/officeDocument/2006/relationships/image" Target="../media/image40.png"/><Relationship Id="rId3" Type="http://schemas.openxmlformats.org/officeDocument/2006/relationships/image" Target="../media/image310.png"/><Relationship Id="rId12" Type="http://schemas.openxmlformats.org/officeDocument/2006/relationships/image" Target="../media/image810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59" Type="http://schemas.openxmlformats.org/officeDocument/2006/relationships/customXml" Target="../ink/ink34.xml"/><Relationship Id="rId67" Type="http://schemas.openxmlformats.org/officeDocument/2006/relationships/customXml" Target="../ink/ink38.xml"/><Relationship Id="rId20" Type="http://schemas.openxmlformats.org/officeDocument/2006/relationships/image" Target="../media/image12.png"/><Relationship Id="rId41" Type="http://schemas.openxmlformats.org/officeDocument/2006/relationships/customXml" Target="../ink/ink24.xml"/><Relationship Id="rId54" Type="http://schemas.openxmlformats.org/officeDocument/2006/relationships/image" Target="../media/image29.png"/><Relationship Id="rId62" Type="http://schemas.openxmlformats.org/officeDocument/2006/relationships/image" Target="../media/image32.png"/><Relationship Id="rId70" Type="http://schemas.openxmlformats.org/officeDocument/2006/relationships/customXml" Target="../ink/ink40.xml"/><Relationship Id="rId7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1610.png"/><Relationship Id="rId36" Type="http://schemas.openxmlformats.org/officeDocument/2006/relationships/image" Target="../media/image20.png"/><Relationship Id="rId49" Type="http://schemas.openxmlformats.org/officeDocument/2006/relationships/customXml" Target="../ink/ink28.xml"/><Relationship Id="rId57" Type="http://schemas.openxmlformats.org/officeDocument/2006/relationships/customXml" Target="../ink/ink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47.xml"/><Relationship Id="rId18" Type="http://schemas.openxmlformats.org/officeDocument/2006/relationships/image" Target="../media/image56.png"/><Relationship Id="rId3" Type="http://schemas.openxmlformats.org/officeDocument/2006/relationships/image" Target="../media/image46.png"/><Relationship Id="rId21" Type="http://schemas.openxmlformats.org/officeDocument/2006/relationships/customXml" Target="../ink/ink51.xml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customXml" Target="../ink/ink49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customXml" Target="../ink/ink46.xml"/><Relationship Id="rId24" Type="http://schemas.openxmlformats.org/officeDocument/2006/relationships/image" Target="../media/image59.png"/><Relationship Id="rId5" Type="http://schemas.openxmlformats.org/officeDocument/2006/relationships/image" Target="../media/image48.png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10" Type="http://schemas.openxmlformats.org/officeDocument/2006/relationships/image" Target="../media/image52.png"/><Relationship Id="rId19" Type="http://schemas.openxmlformats.org/officeDocument/2006/relationships/customXml" Target="../ink/ink50.xml"/><Relationship Id="rId4" Type="http://schemas.openxmlformats.org/officeDocument/2006/relationships/image" Target="../media/image47.png"/><Relationship Id="rId9" Type="http://schemas.openxmlformats.org/officeDocument/2006/relationships/customXml" Target="../ink/ink45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016" y="109281"/>
            <a:ext cx="9144000" cy="149106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2060"/>
                </a:solidFill>
              </a:rPr>
              <a:t>Stochastic Linear Bandits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256" y="2204865"/>
            <a:ext cx="9144000" cy="1008112"/>
          </a:xfrm>
        </p:spPr>
        <p:txBody>
          <a:bodyPr>
            <a:normAutofit/>
          </a:bodyPr>
          <a:lstStyle/>
          <a:p>
            <a:r>
              <a:rPr lang="en-CA" sz="5400" dirty="0"/>
              <a:t>Csaba </a:t>
            </a:r>
            <a:r>
              <a:rPr lang="en-CA" sz="5400" dirty="0" err="1"/>
              <a:t>Szepesv</a:t>
            </a:r>
            <a:r>
              <a:rPr lang="hu-HU" sz="5400" dirty="0"/>
              <a:t>á</a:t>
            </a:r>
            <a:r>
              <a:rPr lang="en-CA" sz="5400" dirty="0" err="1"/>
              <a:t>ri</a:t>
            </a:r>
            <a:endParaRPr lang="en-CA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77589" y="5085184"/>
            <a:ext cx="3674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April 20, 2017</a:t>
            </a:r>
          </a:p>
          <a:p>
            <a:pPr algn="ctr"/>
            <a:r>
              <a:rPr lang="en-US" sz="3200" dirty="0"/>
              <a:t>AISTATS 2017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3292618"/>
            <a:ext cx="4195542" cy="1324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356557"/>
            <a:ext cx="4392588" cy="1051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0096" y="4413592"/>
            <a:ext cx="189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From August 2017</a:t>
            </a:r>
          </a:p>
        </p:txBody>
      </p:sp>
    </p:spTree>
    <p:extLst>
      <p:ext uri="{BB962C8B-B14F-4D97-AF65-F5344CB8AC3E}">
        <p14:creationId xmlns:p14="http://schemas.microsoft.com/office/powerpoint/2010/main" val="158856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75920" y="4941168"/>
                <a:ext cx="6709382" cy="11988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CA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  <m:sSup>
                                <m:sSupPr>
                                  <m:ctrlP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𝐾𝑛</m:t>
                                  </m:r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d>
                                    <m:dPr>
                                      <m:ctrlPr>
                                        <a:rPr lang="en-CA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4941168"/>
                <a:ext cx="6709382" cy="1198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56" y="184405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 err="1">
                <a:solidFill>
                  <a:schemeClr val="accent1"/>
                </a:solidFill>
              </a:rPr>
              <a:t>LinRel</a:t>
            </a:r>
            <a:r>
              <a:rPr lang="en-CA" b="1" dirty="0">
                <a:solidFill>
                  <a:schemeClr val="accent1"/>
                </a:solidFill>
              </a:rPr>
              <a:t>/</a:t>
            </a:r>
            <a:r>
              <a:rPr lang="en-CA" b="1" dirty="0" err="1">
                <a:solidFill>
                  <a:srgbClr val="00B050"/>
                </a:solidFill>
              </a:rPr>
              <a:t>LinUCB</a:t>
            </a:r>
            <a:endParaRPr lang="en-CA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17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1617980"/>
                <a:ext cx="10225136" cy="261148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36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CA" sz="3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CA" sz="3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CA" sz="3600" b="0" dirty="0"/>
              </a:p>
              <a:p>
                <a:pPr marL="0" indent="0">
                  <a:lnSpc>
                    <a:spcPct val="120000"/>
                  </a:lnSpc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36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d>
                        <m:d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sub>
                      </m:sSub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CA" sz="3600" b="0" dirty="0"/>
              </a:p>
              <a:p>
                <a:pPr marL="0" indent="0">
                  <a:lnSpc>
                    <a:spcPct val="120000"/>
                  </a:lnSpc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𝑉𝑥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CA" sz="3600" b="0" dirty="0"/>
              </a:p>
            </p:txBody>
          </p:sp>
        </mc:Choice>
        <mc:Fallback>
          <p:sp>
            <p:nvSpPr>
              <p:cNvPr id="18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1617980"/>
                <a:ext cx="10225136" cy="2611487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722090" y="100045"/>
            <a:ext cx="43924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P. Auer’02</a:t>
            </a:r>
          </a:p>
          <a:p>
            <a:r>
              <a:rPr lang="en-CA" dirty="0"/>
              <a:t>L. Li, W. Chu, J. Langford, R.E. Schapire ’10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591311" y="950396"/>
                <a:ext cx="2493991" cy="69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311" y="950396"/>
                <a:ext cx="2493991" cy="696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91344" y="4737047"/>
                <a:ext cx="60177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600" dirty="0"/>
                  <a:t>SupLinRel: phases, elimination</a:t>
                </a:r>
              </a:p>
              <a:p>
                <a14:m>
                  <m:oMath xmlns:m="http://schemas.openxmlformats.org/officeDocument/2006/math">
                    <m:r>
                      <a:rPr lang="en-CA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3600" dirty="0" err="1">
                    <a:solidFill>
                      <a:srgbClr val="00B050"/>
                    </a:solidFill>
                  </a:rPr>
                  <a:t>SupLinUCB</a:t>
                </a:r>
                <a:endParaRPr lang="en-CA" sz="3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4737047"/>
                <a:ext cx="6017763" cy="1200329"/>
              </a:xfrm>
              <a:prstGeom prst="rect">
                <a:avLst/>
              </a:prstGeom>
              <a:blipFill>
                <a:blip r:embed="rId6"/>
                <a:stretch>
                  <a:fillRect l="-3036" t="-7614" b="-182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519936" y="3782676"/>
              <a:ext cx="3525840" cy="1050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8807" y="3751356"/>
                <a:ext cx="3588099" cy="11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57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build="p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6517" y="184405"/>
                <a:ext cx="10944039" cy="1072629"/>
              </a:xfrm>
            </p:spPr>
            <p:txBody>
              <a:bodyPr>
                <a:noAutofit/>
              </a:bodyPr>
              <a:lstStyle/>
              <a:p>
                <a:r>
                  <a:rPr lang="en-CA" sz="5400" b="1" dirty="0">
                    <a:solidFill>
                      <a:schemeClr val="accent1"/>
                    </a:solidFill>
                  </a:rPr>
                  <a:t>Set of actions </a:t>
                </a:r>
                <a14:m>
                  <m:oMath xmlns:m="http://schemas.openxmlformats.org/officeDocument/2006/math">
                    <m:r>
                      <a:rPr lang="en-CA" sz="5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CA" sz="5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CA" sz="5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5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CA" sz="5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CA" sz="5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4800" dirty="0">
                    <a:solidFill>
                      <a:schemeClr val="accent1"/>
                    </a:solidFill>
                  </a:rPr>
                  <a:t>possibly infinite</a:t>
                </a:r>
                <a:endParaRPr lang="en-CA" sz="5400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517" y="184405"/>
                <a:ext cx="10944039" cy="1072629"/>
              </a:xfrm>
              <a:blipFill>
                <a:blip r:embed="rId3"/>
                <a:stretch>
                  <a:fillRect l="-3008" t="-10795" b="-2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17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1161733"/>
                <a:ext cx="10225136" cy="346720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SzPct val="90000"/>
                  <a:buNone/>
                </a:pPr>
                <a:r>
                  <a:rPr lang="en-CA" sz="3600" b="0" dirty="0"/>
                  <a:t>New proof for </a:t>
                </a:r>
                <a:r>
                  <a:rPr lang="en-CA" sz="3600" b="0" dirty="0" err="1"/>
                  <a:t>LinRel</a:t>
                </a:r>
                <a:r>
                  <a:rPr lang="en-CA" sz="3600" b="0" dirty="0"/>
                  <a:t>/</a:t>
                </a:r>
                <a:r>
                  <a:rPr lang="en-CA" sz="3600" b="0" dirty="0" err="1"/>
                  <a:t>LinUCB</a:t>
                </a:r>
                <a:r>
                  <a:rPr lang="en-CA" sz="3600" b="0" dirty="0"/>
                  <a:t>:</a:t>
                </a:r>
              </a:p>
              <a:p>
                <a:pPr marL="0" indent="0">
                  <a:lnSpc>
                    <a:spcPct val="120000"/>
                  </a:lnSpc>
                  <a:buSzPct val="90000"/>
                  <a:buNone/>
                </a:pPr>
                <a:r>
                  <a:rPr lang="en-CA" sz="3600" i="1" u="sng" dirty="0">
                    <a:solidFill>
                      <a:schemeClr val="accent2"/>
                    </a:solidFill>
                  </a:rPr>
                  <a:t>Idea</a:t>
                </a:r>
                <a:r>
                  <a:rPr lang="en-CA" sz="3600" dirty="0"/>
                  <a:t>: Design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CA" sz="3600" b="0" dirty="0"/>
                  <a:t> </a:t>
                </a:r>
                <a:r>
                  <a:rPr lang="en-CA" sz="3600" b="0" dirty="0" err="1"/>
                  <a:t>s.t.</a:t>
                </a:r>
                <a:endParaRPr lang="en-CA" sz="3600" b="0" dirty="0"/>
              </a:p>
              <a:p>
                <a:pPr marL="0" indent="0">
                  <a:lnSpc>
                    <a:spcPct val="120000"/>
                  </a:lnSpc>
                  <a:buSzPct val="90000"/>
                  <a:buNone/>
                </a:pPr>
                <a:r>
                  <a:rPr lang="en-CA" sz="3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600" b="0" dirty="0"/>
                  <a:t> random</a:t>
                </a:r>
              </a:p>
              <a:p>
                <a:pPr marL="0" indent="0">
                  <a:lnSpc>
                    <a:spcPct val="120000"/>
                  </a:lnSpc>
                  <a:buSzPct val="90000"/>
                  <a:buNone/>
                </a:pPr>
                <a:r>
                  <a:rPr lang="en-CA" sz="3600" dirty="0"/>
                  <a:t>	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sz="3600" b="0" dirty="0"/>
                  <a:t>, </a:t>
                </a:r>
                <a14:m>
                  <m:oMath xmlns:m="http://schemas.openxmlformats.org/officeDocument/2006/math">
                    <m:r>
                      <a:rPr lang="en-CA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36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3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600" b="0" dirty="0"/>
                  <a:t>sufficiently big</a:t>
                </a:r>
              </a:p>
            </p:txBody>
          </p:sp>
        </mc:Choice>
        <mc:Fallback>
          <p:sp>
            <p:nvSpPr>
              <p:cNvPr id="18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161733"/>
                <a:ext cx="10225136" cy="3467204"/>
              </a:xfrm>
              <a:blipFill>
                <a:blip r:embed="rId4"/>
                <a:stretch>
                  <a:fillRect l="-1788" t="-880" b="-3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272464" y="91734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V. Dani, T. Hayes and S. Kakade’08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35360" y="4581128"/>
                <a:ext cx="10837204" cy="67415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3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CA" sz="3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CA" sz="3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CA" sz="3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CA" sz="3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4581128"/>
                <a:ext cx="10837204" cy="6741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248128" y="1193364"/>
                <a:ext cx="4644516" cy="100957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/>
                <a:r>
                  <a:rPr lang="en-CA" sz="2800" u="sng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Algorithm:</a:t>
                </a:r>
                <a:endParaRPr lang="en-CA" sz="2800" b="0" u="sng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CA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|"/>
                          <m:ctrlPr>
                            <a:rPr lang="en-CA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CA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CA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CA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CA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CA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CA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CA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}.</m:t>
                      </m:r>
                    </m:oMath>
                  </m:oMathPara>
                </a14:m>
                <a:endParaRPr lang="en-CA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1193364"/>
                <a:ext cx="4644516" cy="1009572"/>
              </a:xfrm>
              <a:prstGeom prst="rect">
                <a:avLst/>
              </a:prstGeom>
              <a:blipFill>
                <a:blip r:embed="rId6"/>
                <a:stretch>
                  <a:fillRect t="-6627" r="-24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3359696" y="5118912"/>
            <a:ext cx="2850480" cy="1002386"/>
            <a:chOff x="3577162" y="5118912"/>
            <a:chExt cx="2850480" cy="10023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47728" y="5517232"/>
                  <a:ext cx="25922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CA" sz="28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728" y="5517232"/>
                  <a:ext cx="259228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Ink 15"/>
                <p14:cNvContentPartPr/>
                <p14:nvPr/>
              </p14:nvContentPartPr>
              <p14:xfrm>
                <a:off x="3577162" y="5130938"/>
                <a:ext cx="2850480" cy="99036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58084" y="5111865"/>
                  <a:ext cx="2888275" cy="1028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" name="Ink 16"/>
                <p14:cNvContentPartPr/>
                <p14:nvPr/>
              </p14:nvContentPartPr>
              <p14:xfrm>
                <a:off x="4469422" y="5118912"/>
                <a:ext cx="142920" cy="13392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50342" y="5099832"/>
                  <a:ext cx="18072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4469422" y="5450764"/>
              <a:ext cx="360" cy="270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50342" y="5431684"/>
                <a:ext cx="38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/>
              <p14:cNvContentPartPr/>
              <p14:nvPr/>
            </p14:nvContentPartPr>
            <p14:xfrm>
              <a:off x="9083340" y="5241904"/>
              <a:ext cx="2413260" cy="92340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64293" y="5222831"/>
                <a:ext cx="2450995" cy="961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22537" y="5492378"/>
                <a:ext cx="31247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800" dirty="0">
                    <a:solidFill>
                      <a:srgbClr val="FF0000"/>
                    </a:solidFill>
                  </a:rPr>
                  <a:t> is correlated!!!</a:t>
                </a: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7" y="5492378"/>
                <a:ext cx="3124742" cy="523220"/>
              </a:xfrm>
              <a:prstGeom prst="rect">
                <a:avLst/>
              </a:prstGeom>
              <a:blipFill>
                <a:blip r:embed="rId16"/>
                <a:stretch>
                  <a:fillRect t="-11628" r="-1170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0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6" grpId="0" animBg="1"/>
      <p:bldP spid="7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1344" y="88874"/>
            <a:ext cx="2701060" cy="91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ct val="90000"/>
            </a:pPr>
            <a:r>
              <a:rPr lang="en-CA" sz="4800" u="sng" dirty="0"/>
              <a:t>Problems: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647728" y="116632"/>
                <a:ext cx="8352928" cy="2042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CA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CA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CA" sz="4400" dirty="0"/>
                  <a:t> – even for simplex!</a:t>
                </a:r>
              </a:p>
              <a:p>
                <a:r>
                  <a:rPr lang="en-CA" sz="4400" dirty="0"/>
                  <a:t>But: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4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ad>
                          <m:radPr>
                            <m:degHide m:val="on"/>
                            <m:ctrlPr>
                              <a:rPr lang="en-CA" sz="4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4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CA" sz="4400" dirty="0"/>
                  <a:t> - </a:t>
                </a:r>
                <a:r>
                  <a:rPr lang="en-CA" sz="3200" dirty="0"/>
                  <a:t>e.g., </a:t>
                </a:r>
                <a:r>
                  <a:rPr lang="en-CA" sz="3200" dirty="0" err="1"/>
                  <a:t>Rusmevichientong</a:t>
                </a:r>
                <a:r>
                  <a:rPr lang="en-CA" sz="3200" dirty="0"/>
                  <a:t>, Tsitsiklis,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𝔹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CA" sz="3200" dirty="0"/>
                  <a:t> (unit ball)</a:t>
                </a:r>
                <a:endParaRPr lang="en-CA" sz="4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116632"/>
                <a:ext cx="8352928" cy="2042739"/>
              </a:xfrm>
              <a:prstGeom prst="rect">
                <a:avLst/>
              </a:prstGeom>
              <a:blipFill>
                <a:blip r:embed="rId3"/>
                <a:stretch>
                  <a:fillRect l="-2918" t="-5075" r="-438" b="-89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175457" y="2421509"/>
            <a:ext cx="6109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Poor practical performance!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753685" y="3045533"/>
            <a:ext cx="1746900" cy="820080"/>
            <a:chOff x="4887304" y="3209729"/>
            <a:chExt cx="1746900" cy="82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3" name="Ink 92"/>
                <p14:cNvContentPartPr/>
                <p14:nvPr/>
              </p14:nvContentPartPr>
              <p14:xfrm>
                <a:off x="4887304" y="3209729"/>
                <a:ext cx="1608300" cy="599220"/>
              </p14:xfrm>
            </p:contentPart>
          </mc:Choice>
          <mc:Fallback>
            <p:pic>
              <p:nvPicPr>
                <p:cNvPr id="93" name="Ink 9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68235" y="3190655"/>
                  <a:ext cx="1646079" cy="637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5" name="Ink 94"/>
                <p14:cNvContentPartPr/>
                <p14:nvPr/>
              </p14:nvContentPartPr>
              <p14:xfrm>
                <a:off x="6280864" y="3651269"/>
                <a:ext cx="353340" cy="378540"/>
              </p14:xfrm>
            </p:contentPart>
          </mc:Choice>
          <mc:Fallback>
            <p:pic>
              <p:nvPicPr>
                <p:cNvPr id="95" name="Ink 9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61813" y="3632198"/>
                  <a:ext cx="391082" cy="4163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/>
          <p:cNvGrpSpPr/>
          <p:nvPr/>
        </p:nvGrpSpPr>
        <p:grpSpPr>
          <a:xfrm>
            <a:off x="7608168" y="2194529"/>
            <a:ext cx="4436656" cy="2537978"/>
            <a:chOff x="6312364" y="2194529"/>
            <a:chExt cx="5732460" cy="32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Ink 21"/>
                <p14:cNvContentPartPr/>
                <p14:nvPr/>
              </p14:nvContentPartPr>
              <p14:xfrm>
                <a:off x="6961804" y="2806169"/>
                <a:ext cx="76320" cy="204372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37140" y="2781518"/>
                  <a:ext cx="125183" cy="2092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9" name="Ink 28"/>
                <p14:cNvContentPartPr/>
                <p14:nvPr/>
              </p14:nvContentPartPr>
              <p14:xfrm>
                <a:off x="6798004" y="4723349"/>
                <a:ext cx="4010940" cy="107460"/>
              </p14:xfrm>
            </p:contentPart>
          </mc:Choice>
          <mc:Fallback>
            <p:pic>
              <p:nvPicPr>
                <p:cNvPr id="29" name="Ink 2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73354" y="4698800"/>
                  <a:ext cx="4059774" cy="156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1" name="Ink 30"/>
                <p14:cNvContentPartPr/>
                <p14:nvPr/>
              </p14:nvContentPartPr>
              <p14:xfrm>
                <a:off x="10506004" y="4641269"/>
                <a:ext cx="428940" cy="384840"/>
              </p14:xfrm>
            </p:contentPart>
          </mc:Choice>
          <mc:Fallback>
            <p:pic>
              <p:nvPicPr>
                <p:cNvPr id="31" name="Ink 3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81374" y="4616636"/>
                  <a:ext cx="477736" cy="433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4" name="Ink 43"/>
                <p14:cNvContentPartPr/>
                <p14:nvPr/>
              </p14:nvContentPartPr>
              <p14:xfrm>
                <a:off x="10808764" y="4010729"/>
                <a:ext cx="933480" cy="441540"/>
              </p14:xfrm>
            </p:contentPart>
          </mc:Choice>
          <mc:Fallback>
            <p:pic>
              <p:nvPicPr>
                <p:cNvPr id="44" name="Ink 4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84125" y="3986096"/>
                  <a:ext cx="982292" cy="490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9" name="Ink 48"/>
                <p14:cNvContentPartPr/>
                <p14:nvPr/>
              </p14:nvContentPartPr>
              <p14:xfrm>
                <a:off x="10802464" y="4880849"/>
                <a:ext cx="403740" cy="397620"/>
              </p14:xfrm>
            </p:contentPart>
          </mc:Choice>
          <mc:Fallback>
            <p:pic>
              <p:nvPicPr>
                <p:cNvPr id="49" name="Ink 4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77840" y="4856230"/>
                  <a:ext cx="452523" cy="446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1" name="Ink 60"/>
                <p14:cNvContentPartPr/>
                <p14:nvPr/>
              </p14:nvContentPartPr>
              <p14:xfrm>
                <a:off x="6798004" y="2421509"/>
                <a:ext cx="1343340" cy="643500"/>
              </p14:xfrm>
            </p:contentPart>
          </mc:Choice>
          <mc:Fallback>
            <p:pic>
              <p:nvPicPr>
                <p:cNvPr id="61" name="Ink 6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73360" y="2396866"/>
                  <a:ext cx="1392163" cy="6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9" name="Ink 68"/>
                <p14:cNvContentPartPr/>
                <p14:nvPr/>
              </p14:nvContentPartPr>
              <p14:xfrm>
                <a:off x="7050184" y="2705189"/>
                <a:ext cx="3153240" cy="2049660"/>
              </p14:xfrm>
            </p:contentPart>
          </mc:Choice>
          <mc:Fallback>
            <p:pic>
              <p:nvPicPr>
                <p:cNvPr id="69" name="Ink 6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25535" y="2680539"/>
                  <a:ext cx="3202073" cy="2098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2" name="Ink 71"/>
                <p14:cNvContentPartPr/>
                <p14:nvPr/>
              </p14:nvContentPartPr>
              <p14:xfrm>
                <a:off x="9818764" y="2862869"/>
                <a:ext cx="1652220" cy="1078560"/>
              </p14:xfrm>
            </p:contentPart>
          </mc:Choice>
          <mc:Fallback>
            <p:pic>
              <p:nvPicPr>
                <p:cNvPr id="72" name="Ink 71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94118" y="2838229"/>
                  <a:ext cx="1701047" cy="1127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7" name="Ink 96"/>
                <p14:cNvContentPartPr/>
                <p14:nvPr/>
              </p14:nvContentPartPr>
              <p14:xfrm>
                <a:off x="6312364" y="2194529"/>
                <a:ext cx="5732460" cy="3279240"/>
              </p14:xfrm>
            </p:contentPart>
          </mc:Choice>
          <mc:Fallback>
            <p:pic>
              <p:nvPicPr>
                <p:cNvPr id="97" name="Ink 96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87713" y="2169880"/>
                  <a:ext cx="5781296" cy="332807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9" name="TextBox 98"/>
          <p:cNvSpPr txBox="1"/>
          <p:nvPr/>
        </p:nvSpPr>
        <p:spPr>
          <a:xfrm>
            <a:off x="220485" y="3129395"/>
            <a:ext cx="1600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Why?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263352" y="3877556"/>
                <a:ext cx="60490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4000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CA" sz="4000" dirty="0"/>
                  <a:t> is overestimated! </a:t>
                </a:r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877556"/>
                <a:ext cx="6049012" cy="707886"/>
              </a:xfrm>
              <a:prstGeom prst="rect">
                <a:avLst/>
              </a:prstGeom>
              <a:blipFill>
                <a:blip r:embed="rId2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263352" y="4463323"/>
                <a:ext cx="10870844" cy="134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000" dirty="0"/>
                  <a:t>We expect: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4000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CA" sz="4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sSubSup>
                          <m:sSubSupPr>
                            <m:ctrlP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CA" sz="40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4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n-CA" sz="4000" dirty="0"/>
                  <a:t> </a:t>
                </a:r>
                <a:r>
                  <a:rPr lang="en-CA" sz="4000" dirty="0" err="1"/>
                  <a:t>w.p</a:t>
                </a:r>
                <a:r>
                  <a:rPr lang="en-CA" sz="4000" dirty="0"/>
                  <a:t>. </a:t>
                </a:r>
                <a14:m>
                  <m:oMath xmlns:m="http://schemas.openxmlformats.org/officeDocument/2006/math"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CA" sz="4000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463323"/>
                <a:ext cx="10870844" cy="1344984"/>
              </a:xfrm>
              <a:prstGeom prst="rect">
                <a:avLst/>
              </a:prstGeom>
              <a:blipFill>
                <a:blip r:embed="rId27"/>
                <a:stretch>
                  <a:fillRect l="-1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4" name="Ink 103"/>
              <p14:cNvContentPartPr/>
              <p14:nvPr/>
            </p14:nvContentPartPr>
            <p14:xfrm>
              <a:off x="3588064" y="5480069"/>
              <a:ext cx="360" cy="36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68984" y="5460989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0" name="Ink 109"/>
              <p14:cNvContentPartPr/>
              <p14:nvPr/>
            </p14:nvContentPartPr>
            <p14:xfrm>
              <a:off x="3562864" y="5498969"/>
              <a:ext cx="2232720" cy="63108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43784" y="5479889"/>
                <a:ext cx="227052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3" name="Ink 112"/>
              <p14:cNvContentPartPr/>
              <p14:nvPr/>
            </p14:nvContentPartPr>
            <p14:xfrm>
              <a:off x="6091684" y="5524169"/>
              <a:ext cx="529920" cy="51732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78373" y="5510858"/>
                <a:ext cx="556542" cy="543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5" name="Ink 114"/>
              <p14:cNvContentPartPr/>
              <p14:nvPr/>
            </p14:nvContentPartPr>
            <p14:xfrm>
              <a:off x="6034984" y="5536769"/>
              <a:ext cx="290340" cy="20826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21672" y="5523461"/>
                <a:ext cx="316963" cy="234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7" name="Ink 116"/>
              <p14:cNvContentPartPr/>
              <p14:nvPr/>
            </p14:nvContentPartPr>
            <p14:xfrm>
              <a:off x="5189884" y="4666469"/>
              <a:ext cx="1141560" cy="112266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76568" y="4653155"/>
                <a:ext cx="1168192" cy="1154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/>
              <p:cNvSpPr txBox="1"/>
              <p:nvPr/>
            </p:nvSpPr>
            <p:spPr>
              <a:xfrm>
                <a:off x="6659842" y="5771180"/>
                <a:ext cx="45796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dirty="0">
                    <a:solidFill>
                      <a:schemeClr val="accent1"/>
                    </a:solidFill>
                  </a:rPr>
                  <a:t>Potentially much smaller than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400" dirty="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842" y="5771180"/>
                <a:ext cx="4579691" cy="461665"/>
              </a:xfrm>
              <a:prstGeom prst="rect">
                <a:avLst/>
              </a:prstGeom>
              <a:blipFill>
                <a:blip r:embed="rId38"/>
                <a:stretch>
                  <a:fillRect l="-1995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8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0" grpId="0"/>
      <p:bldP spid="99" grpId="0"/>
      <p:bldP spid="100" grpId="0"/>
      <p:bldP spid="101" grpId="0"/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528" y="116632"/>
            <a:ext cx="4184159" cy="91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ct val="90000"/>
            </a:pPr>
            <a:r>
              <a:rPr lang="en-CA" sz="4800" dirty="0"/>
              <a:t>Oldies-Goodies!</a:t>
            </a:r>
          </a:p>
        </p:txBody>
      </p:sp>
      <p:sp>
        <p:nvSpPr>
          <p:cNvPr id="3" name="Rectangle 2"/>
          <p:cNvSpPr/>
          <p:nvPr/>
        </p:nvSpPr>
        <p:spPr>
          <a:xfrm>
            <a:off x="9984432" y="116632"/>
            <a:ext cx="18238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Y. Abbasi-Yadkori</a:t>
            </a:r>
          </a:p>
          <a:p>
            <a:pPr algn="r"/>
            <a:r>
              <a:rPr lang="en-CA" dirty="0"/>
              <a:t>D. Pal</a:t>
            </a:r>
          </a:p>
          <a:p>
            <a:pPr algn="r"/>
            <a:r>
              <a:rPr lang="en-CA" dirty="0"/>
              <a:t>Cs. Sz.’11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20562" y="1369653"/>
                <a:ext cx="9199185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buSzPct val="90000"/>
                </a:pPr>
                <a:r>
                  <a:rPr lang="en-CA" sz="4400" dirty="0"/>
                  <a:t>Method of mixtures (Siegmund,</a:t>
                </a:r>
                <a14:m>
                  <m:oMath xmlns:m="http://schemas.openxmlformats.org/officeDocument/2006/math"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CA" sz="4400" dirty="0"/>
                  <a:t>1970)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62" y="1369653"/>
                <a:ext cx="9199185" cy="904863"/>
              </a:xfrm>
              <a:prstGeom prst="rect">
                <a:avLst/>
              </a:prstGeom>
              <a:blipFill>
                <a:blip r:embed="rId3"/>
                <a:stretch>
                  <a:fillRect l="-2717" t="-5405" r="-1856" b="-256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23392" y="2492896"/>
                <a:ext cx="6912768" cy="134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4000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CA" sz="4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sSubSup>
                          <m:sSubSupPr>
                            <m:ctrlP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CA" sz="40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4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n-CA" sz="4000" dirty="0"/>
                  <a:t>  indeed!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492896"/>
                <a:ext cx="6912768" cy="1344984"/>
              </a:xfrm>
              <a:prstGeom prst="rect">
                <a:avLst/>
              </a:prstGeom>
              <a:blipFill>
                <a:blip r:embed="rId4"/>
                <a:stretch>
                  <a:fillRect r="-22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23392" y="3933056"/>
            <a:ext cx="696004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ct val="90000"/>
            </a:pPr>
            <a:r>
              <a:rPr lang="en-CA" sz="4400" dirty="0"/>
              <a:t>Good empirical performance!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562868" y="3407673"/>
            <a:ext cx="4411080" cy="2120711"/>
            <a:chOff x="7569106" y="3392609"/>
            <a:chExt cx="4411080" cy="212071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3" name="Ink 32"/>
                <p14:cNvContentPartPr/>
                <p14:nvPr/>
              </p14:nvContentPartPr>
              <p14:xfrm>
                <a:off x="8335906" y="3925000"/>
                <a:ext cx="33480" cy="1588320"/>
              </p14:xfrm>
            </p:contentPart>
          </mc:Choice>
          <mc:Fallback>
            <p:pic>
              <p:nvPicPr>
                <p:cNvPr id="33" name="Ink 3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27002" y="3916000"/>
                  <a:ext cx="50932" cy="16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6" name="Ink 35"/>
                <p14:cNvContentPartPr/>
                <p14:nvPr/>
              </p14:nvContentPartPr>
              <p14:xfrm>
                <a:off x="8295586" y="5476240"/>
                <a:ext cx="11520" cy="5040"/>
              </p14:xfrm>
            </p:contentPart>
          </mc:Choice>
          <mc:Fallback>
            <p:pic>
              <p:nvPicPr>
                <p:cNvPr id="36" name="Ink 3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91222" y="5471740"/>
                  <a:ext cx="20073" cy="13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8" name="Ink 37"/>
                <p14:cNvContentPartPr/>
                <p14:nvPr/>
              </p14:nvContentPartPr>
              <p14:xfrm>
                <a:off x="11458186" y="3660040"/>
                <a:ext cx="0" cy="1800"/>
              </p14:xfrm>
            </p:contentPart>
          </mc:Choice>
          <mc:Fallback>
            <p:pic>
              <p:nvPicPr>
                <p:cNvPr id="38" name="Ink 37"/>
                <p:cNvPicPr/>
                <p:nvPr/>
              </p:nvPicPr>
              <p:blipFill/>
              <p:spPr/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/>
                <p14:cNvContentPartPr/>
                <p14:nvPr/>
              </p14:nvContentPartPr>
              <p14:xfrm>
                <a:off x="7569106" y="3392609"/>
                <a:ext cx="4318218" cy="831191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60107" y="3379278"/>
                  <a:ext cx="4340536" cy="853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/>
                <p14:cNvContentPartPr/>
                <p14:nvPr/>
              </p14:nvContentPartPr>
              <p14:xfrm>
                <a:off x="8236186" y="5344120"/>
                <a:ext cx="2604240" cy="11772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27187" y="5335120"/>
                  <a:ext cx="2621878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/>
                <p14:cNvContentPartPr/>
                <p14:nvPr/>
              </p14:nvContentPartPr>
              <p14:xfrm>
                <a:off x="8346346" y="5183920"/>
                <a:ext cx="2261880" cy="27252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15031" y="5152641"/>
                  <a:ext cx="2324510" cy="335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/>
                <p14:cNvContentPartPr/>
                <p14:nvPr/>
              </p14:nvContentPartPr>
              <p14:xfrm>
                <a:off x="8302066" y="3837880"/>
                <a:ext cx="1819080" cy="164880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93068" y="3828882"/>
                  <a:ext cx="1836717" cy="1666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/>
                <p14:cNvContentPartPr/>
                <p14:nvPr/>
              </p14:nvContentPartPr>
              <p14:xfrm>
                <a:off x="10696066" y="4471480"/>
                <a:ext cx="1284120" cy="99756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87066" y="4462480"/>
                  <a:ext cx="1301760" cy="10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/>
                <p14:cNvContentPartPr/>
                <p14:nvPr/>
              </p14:nvContentPartPr>
              <p14:xfrm>
                <a:off x="10355146" y="4705840"/>
                <a:ext cx="394200" cy="35676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46146" y="4696840"/>
                  <a:ext cx="411840" cy="374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183920"/>
            <a:ext cx="3625939" cy="6889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511824" y="4970260"/>
            <a:ext cx="258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B050"/>
                </a:solidFill>
              </a:rPr>
              <a:t>News Article</a:t>
            </a:r>
            <a:br>
              <a:rPr lang="en-CA" sz="2400" dirty="0">
                <a:solidFill>
                  <a:srgbClr val="00B050"/>
                </a:solidFill>
              </a:rPr>
            </a:br>
            <a:r>
              <a:rPr lang="en-CA" sz="2400" dirty="0">
                <a:solidFill>
                  <a:srgbClr val="00B050"/>
                </a:solidFill>
              </a:rPr>
              <a:t>Recommendation</a:t>
            </a:r>
          </a:p>
          <a:p>
            <a:r>
              <a:rPr lang="en-CA" sz="2400" dirty="0">
                <a:solidFill>
                  <a:srgbClr val="00B050"/>
                </a:solidFill>
              </a:rPr>
              <a:t>Challenge (2011)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768408" y="1095361"/>
            <a:ext cx="2256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“OFUL”</a:t>
            </a:r>
          </a:p>
        </p:txBody>
      </p:sp>
    </p:spTree>
    <p:extLst>
      <p:ext uri="{BB962C8B-B14F-4D97-AF65-F5344CB8AC3E}">
        <p14:creationId xmlns:p14="http://schemas.microsoft.com/office/powerpoint/2010/main" val="42507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8647" y="188640"/>
            <a:ext cx="10515600" cy="1325563"/>
          </a:xfrm>
        </p:spPr>
        <p:txBody>
          <a:bodyPr/>
          <a:lstStyle/>
          <a:p>
            <a:r>
              <a:rPr lang="en-CA" dirty="0"/>
              <a:t>Some problems persist…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818647" y="1412776"/>
                <a:ext cx="10515600" cy="2664296"/>
              </a:xfrm>
            </p:spPr>
            <p:txBody>
              <a:bodyPr>
                <a:normAutofit/>
              </a:bodyPr>
              <a:lstStyle/>
              <a:p>
                <a:r>
                  <a:rPr lang="en-CA" sz="4000" dirty="0"/>
                  <a:t>Extra logs</a:t>
                </a:r>
              </a:p>
              <a:p>
                <a:r>
                  <a:rPr lang="en-CA" sz="4000" dirty="0"/>
                  <a:t>Optimal only in the worst case </a:t>
                </a:r>
                <a:r>
                  <a:rPr lang="en-CA" sz="4000" dirty="0">
                    <a:sym typeface="Wingdings" panose="05000000000000000000" pitchFamily="2" charset="2"/>
                  </a:rPr>
                  <a:t></a:t>
                </a:r>
                <a:br>
                  <a:rPr lang="en-CA" sz="4000" dirty="0">
                    <a:sym typeface="Wingdings" panose="05000000000000000000" pitchFamily="2" charset="2"/>
                  </a:rPr>
                </a:br>
                <a:r>
                  <a:rPr lang="en-CA" sz="4000" dirty="0">
                    <a:sym typeface="Wingdings" panose="05000000000000000000" pitchFamily="2" charset="2"/>
                  </a:rPr>
                  <a:t>E.g. </a:t>
                </a:r>
                <a14:m>
                  <m:oMath xmlns:m="http://schemas.openxmlformats.org/officeDocument/2006/math">
                    <m:r>
                      <a:rPr lang="en-CA" sz="4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CA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rad>
                    <m:r>
                      <a:rPr lang="en-CA" sz="4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CA" sz="4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log</m:t>
                    </m:r>
                    <m:r>
                      <a:rPr lang="en-CA" sz="4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CA" sz="4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CA" sz="4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CA" sz="4000" dirty="0"/>
                  <a:t> vs.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  <m:sSup>
                          <m:sSupPr>
                            <m:ctrlPr>
                              <a:rPr lang="en-CA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4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CA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CA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4000" i="1">
                                <a:latin typeface="Cambria Math" panose="02040503050406030204" pitchFamily="18" charset="0"/>
                              </a:rPr>
                              <m:t>𝐾𝑛</m:t>
                            </m:r>
                            <m:r>
                              <a:rPr lang="en-CA" sz="4000" i="1">
                                <a:latin typeface="Cambria Math" panose="02040503050406030204" pitchFamily="18" charset="0"/>
                              </a:rPr>
                              <m:t> \</m:t>
                            </m:r>
                            <m:r>
                              <m:rPr>
                                <m:sty m:val="p"/>
                              </m:rPr>
                              <a:rPr lang="en-CA" sz="40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CA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rad>
                  </m:oMath>
                </a14:m>
                <a:r>
                  <a:rPr lang="en-CA" sz="4000" dirty="0"/>
                  <a:t> </a:t>
                </a:r>
              </a:p>
            </p:txBody>
          </p:sp>
        </mc:Choice>
        <mc:Fallback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647" y="1412776"/>
                <a:ext cx="10515600" cy="2664296"/>
              </a:xfrm>
              <a:blipFill>
                <a:blip r:embed="rId2"/>
                <a:stretch>
                  <a:fillRect l="-1855" t="-64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13"/>
              <p:cNvSpPr txBox="1">
                <a:spLocks/>
              </p:cNvSpPr>
              <p:nvPr/>
            </p:nvSpPr>
            <p:spPr>
              <a:xfrm>
                <a:off x="818647" y="3861048"/>
                <a:ext cx="10515600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4000" dirty="0"/>
                  <a:t>Good things:</a:t>
                </a:r>
              </a:p>
              <a:p>
                <a:r>
                  <a:rPr lang="en-CA" sz="4000" dirty="0"/>
                  <a:t>Efficient for </a:t>
                </a:r>
                <a14:m>
                  <m:oMath xmlns:m="http://schemas.openxmlformats.org/officeDocument/2006/math"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CA" sz="4000" dirty="0"/>
                  <a:t> (small </a:t>
                </a:r>
                <a14:m>
                  <m:oMath xmlns:m="http://schemas.openxmlformats.org/officeDocument/2006/math"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sz="4000" dirty="0"/>
                  <a:t>)</a:t>
                </a:r>
              </a:p>
              <a:p>
                <a:r>
                  <a:rPr lang="en-CA" sz="4000" dirty="0"/>
                  <a:t>Extensions, e.g. GLM </a:t>
                </a:r>
                <a:r>
                  <a:rPr lang="en-CA" sz="2400" dirty="0"/>
                  <a:t>(Filippi-Garivier-Cappe-Sz’11)</a:t>
                </a:r>
                <a:endParaRPr lang="en-CA" sz="4000" dirty="0"/>
              </a:p>
            </p:txBody>
          </p:sp>
        </mc:Choice>
        <mc:Fallback>
          <p:sp>
            <p:nvSpPr>
              <p:cNvPr id="17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47" y="3861048"/>
                <a:ext cx="10515600" cy="2664296"/>
              </a:xfrm>
              <a:prstGeom prst="rect">
                <a:avLst/>
              </a:prstGeom>
              <a:blipFill>
                <a:blip r:embed="rId3"/>
                <a:stretch>
                  <a:fillRect l="-2029" t="-64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8469124" y="1311629"/>
              <a:ext cx="2390400" cy="5680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50044" y="1292549"/>
                <a:ext cx="242820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7" name="Ink 226"/>
              <p14:cNvContentPartPr/>
              <p14:nvPr/>
            </p14:nvContentPartPr>
            <p14:xfrm>
              <a:off x="2005324" y="3493589"/>
              <a:ext cx="239760" cy="5058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6273" y="3474577"/>
                <a:ext cx="277503" cy="88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3" name="Ink 232"/>
              <p14:cNvContentPartPr/>
              <p14:nvPr/>
            </p14:nvContentPartPr>
            <p14:xfrm>
              <a:off x="5625124" y="3518789"/>
              <a:ext cx="1992780" cy="11988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6046" y="3499766"/>
                <a:ext cx="2030577" cy="15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5" name="Ink 234"/>
              <p14:cNvContentPartPr/>
              <p14:nvPr/>
            </p14:nvContentPartPr>
            <p14:xfrm>
              <a:off x="9087244" y="1917149"/>
              <a:ext cx="189180" cy="719100"/>
            </p14:xfrm>
          </p:contentPart>
        </mc:Choice>
        <mc:Fallback>
          <p:pic>
            <p:nvPicPr>
              <p:cNvPr id="235" name="Ink 2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68182" y="1898083"/>
                <a:ext cx="226944" cy="7568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68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8647" y="188640"/>
            <a:ext cx="10515600" cy="1325563"/>
          </a:xfrm>
        </p:spPr>
        <p:txBody>
          <a:bodyPr/>
          <a:lstStyle/>
          <a:p>
            <a:r>
              <a:rPr lang="en-CA" dirty="0"/>
              <a:t>And the hunt goes on..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18647" y="1412776"/>
            <a:ext cx="10515600" cy="3024336"/>
          </a:xfrm>
        </p:spPr>
        <p:txBody>
          <a:bodyPr>
            <a:normAutofit/>
          </a:bodyPr>
          <a:lstStyle/>
          <a:p>
            <a:r>
              <a:rPr lang="en-CA" sz="4000" dirty="0"/>
              <a:t>ETC – Explore-then-Commit </a:t>
            </a:r>
            <a:r>
              <a:rPr lang="en-CA" sz="2800" dirty="0"/>
              <a:t>(</a:t>
            </a:r>
            <a:r>
              <a:rPr lang="en-CA" sz="2800" dirty="0" err="1"/>
              <a:t>Rusmevichienting</a:t>
            </a:r>
            <a:r>
              <a:rPr lang="en-CA" sz="2800" dirty="0"/>
              <a:t>-Tsitsiklis)</a:t>
            </a:r>
            <a:endParaRPr lang="en-CA" sz="4000" dirty="0"/>
          </a:p>
          <a:p>
            <a:r>
              <a:rPr lang="en-CA" sz="4000" dirty="0"/>
              <a:t>Thompson sampling </a:t>
            </a:r>
            <a:r>
              <a:rPr lang="en-CA" sz="2800" dirty="0"/>
              <a:t>(Agrawal-Goyal’13)</a:t>
            </a:r>
            <a:endParaRPr lang="en-CA" sz="4000" dirty="0"/>
          </a:p>
          <a:p>
            <a:r>
              <a:rPr lang="en-CA" sz="4000" dirty="0"/>
              <a:t>Elimination</a:t>
            </a:r>
          </a:p>
          <a:p>
            <a:r>
              <a:rPr lang="en-CA" sz="4000" dirty="0"/>
              <a:t>CEE – certainty equivalence for exploration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695400" y="4437112"/>
            <a:ext cx="11017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i="1" dirty="0">
                <a:solidFill>
                  <a:schemeClr val="accent1"/>
                </a:solidFill>
              </a:rPr>
              <a:t>None of these compete with </a:t>
            </a:r>
            <a:r>
              <a:rPr lang="en-CA" sz="4000" i="1" dirty="0" err="1">
                <a:solidFill>
                  <a:schemeClr val="accent1"/>
                </a:solidFill>
              </a:rPr>
              <a:t>SupLinRel</a:t>
            </a:r>
            <a:r>
              <a:rPr lang="en-CA" sz="4000" i="1" dirty="0">
                <a:solidFill>
                  <a:schemeClr val="accent1"/>
                </a:solidFill>
              </a:rPr>
              <a:t> – </a:t>
            </a:r>
          </a:p>
          <a:p>
            <a:r>
              <a:rPr lang="en-CA" sz="4000" i="1" dirty="0">
                <a:solidFill>
                  <a:schemeClr val="accent1"/>
                </a:solidFill>
              </a:rPr>
              <a:t>	but only on paper…</a:t>
            </a:r>
          </a:p>
        </p:txBody>
      </p:sp>
    </p:spTree>
    <p:extLst>
      <p:ext uri="{BB962C8B-B14F-4D97-AF65-F5344CB8AC3E}">
        <p14:creationId xmlns:p14="http://schemas.microsoft.com/office/powerpoint/2010/main" val="31960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03512" y="1340768"/>
            <a:ext cx="9741769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S  P  A  R  S  E</a:t>
            </a:r>
          </a:p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BANDITS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5701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87213"/>
            <a:ext cx="10515600" cy="1325563"/>
          </a:xfrm>
        </p:spPr>
        <p:txBody>
          <a:bodyPr/>
          <a:lstStyle/>
          <a:p>
            <a:r>
              <a:rPr lang="en-CA" dirty="0"/>
              <a:t>Sparsity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1519640"/>
                <a:ext cx="10515600" cy="170785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CA" dirty="0"/>
                  <a:t>So far: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dirty="0"/>
                  <a:t> large,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small</a:t>
                </a:r>
                <a:br>
                  <a:rPr lang="en-CA" dirty="0"/>
                </a:br>
                <a:r>
                  <a:rPr lang="en-CA" dirty="0"/>
                  <a:t>In fact,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dirty="0"/>
                  <a:t> – no point!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ad>
                          <m:radPr>
                            <m:degHide m:val="on"/>
                            <m:ctrlP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1519640"/>
                <a:ext cx="10515600" cy="1707852"/>
              </a:xfrm>
              <a:blipFill>
                <a:blip r:embed="rId3"/>
                <a:stretch>
                  <a:fillRect l="-2377" t="-5357" b="-10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071664" y="2867452"/>
            <a:ext cx="48878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???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839416" y="4293096"/>
                <a:ext cx="10515600" cy="17078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CA" dirty="0"/>
                  <a:t>Sparsity: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|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4293096"/>
                <a:ext cx="10515600" cy="1707852"/>
              </a:xfrm>
              <a:prstGeom prst="rect">
                <a:avLst/>
              </a:prstGeom>
              <a:blipFill>
                <a:blip r:embed="rId4"/>
                <a:stretch>
                  <a:fillRect l="-2377" t="-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 flipH="1">
            <a:off x="4727848" y="5293062"/>
            <a:ext cx="565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i="1" dirty="0">
                <a:solidFill>
                  <a:schemeClr val="accent1"/>
                </a:solidFill>
              </a:rPr>
              <a:t>..but does this help?</a:t>
            </a:r>
          </a:p>
        </p:txBody>
      </p:sp>
    </p:spTree>
    <p:extLst>
      <p:ext uri="{BB962C8B-B14F-4D97-AF65-F5344CB8AC3E}">
        <p14:creationId xmlns:p14="http://schemas.microsoft.com/office/powerpoint/2010/main" val="32816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/>
              <p14:cNvContentPartPr/>
              <p14:nvPr/>
            </p14:nvContentPartPr>
            <p14:xfrm>
              <a:off x="9292816" y="391990"/>
              <a:ext cx="0" cy="75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4" name="Ink 53"/>
              <p14:cNvContentPartPr/>
              <p14:nvPr/>
            </p14:nvContentPartPr>
            <p14:xfrm>
              <a:off x="3482776" y="2359750"/>
              <a:ext cx="0" cy="3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5" name="Ink 154"/>
              <p14:cNvContentPartPr/>
              <p14:nvPr/>
            </p14:nvContentPartPr>
            <p14:xfrm>
              <a:off x="6713416" y="1337808"/>
              <a:ext cx="2880" cy="648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03976" y="1326563"/>
                <a:ext cx="19360" cy="26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6" name="Ink 155"/>
              <p14:cNvContentPartPr/>
              <p14:nvPr/>
            </p14:nvContentPartPr>
            <p14:xfrm>
              <a:off x="6713416" y="1124744"/>
              <a:ext cx="55800" cy="527364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82297" y="1093424"/>
                <a:ext cx="118038" cy="53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3" name="Ink 252"/>
              <p14:cNvContentPartPr/>
              <p14:nvPr/>
            </p14:nvContentPartPr>
            <p14:xfrm>
              <a:off x="1326016" y="672168"/>
              <a:ext cx="9720" cy="648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321775" y="668356"/>
                <a:ext cx="16789" cy="13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54" name="Ink 253"/>
              <p14:cNvContentPartPr/>
              <p14:nvPr/>
            </p14:nvContentPartPr>
            <p14:xfrm>
              <a:off x="433936" y="994548"/>
              <a:ext cx="10978920" cy="279000"/>
            </p14:xfrm>
          </p:contentPart>
        </mc:Choice>
        <mc:Fallback>
          <p:pic>
            <p:nvPicPr>
              <p:cNvPr id="254" name="Ink 253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02617" y="963228"/>
                <a:ext cx="11041558" cy="3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/>
          <p:cNvGrpSpPr/>
          <p:nvPr/>
        </p:nvGrpSpPr>
        <p:grpSpPr>
          <a:xfrm>
            <a:off x="7536688" y="1383087"/>
            <a:ext cx="3215213" cy="3467272"/>
            <a:chOff x="7536688" y="1383087"/>
            <a:chExt cx="3215213" cy="346727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9" name="Ink 18"/>
                <p14:cNvContentPartPr/>
                <p14:nvPr/>
              </p14:nvContentPartPr>
              <p14:xfrm>
                <a:off x="7855570" y="1978011"/>
                <a:ext cx="2284965" cy="120976"/>
              </p14:xfrm>
            </p:contentPart>
          </mc:Choice>
          <mc:Fallback>
            <p:pic>
              <p:nvPicPr>
                <p:cNvPr id="19" name="Ink 18"/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46570" y="1969037"/>
                  <a:ext cx="2302605" cy="138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3" name="Ink 42"/>
                <p14:cNvContentPartPr/>
                <p14:nvPr/>
              </p14:nvContentPartPr>
              <p14:xfrm>
                <a:off x="7910790" y="3223067"/>
                <a:ext cx="2124462" cy="115847"/>
              </p14:xfrm>
            </p:contentPart>
          </mc:Choice>
          <mc:Fallback>
            <p:pic>
              <p:nvPicPr>
                <p:cNvPr id="43" name="Ink 42"/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01791" y="3214073"/>
                  <a:ext cx="2142100" cy="133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1" name="Ink 60"/>
                <p14:cNvContentPartPr/>
                <p14:nvPr/>
              </p14:nvContentPartPr>
              <p14:xfrm>
                <a:off x="7636206" y="1910433"/>
                <a:ext cx="2720658" cy="2939926"/>
              </p14:xfrm>
            </p:contentPart>
          </mc:Choice>
          <mc:Fallback>
            <p:pic>
              <p:nvPicPr>
                <p:cNvPr id="61" name="Ink 60"/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27207" y="1883075"/>
                  <a:ext cx="2738297" cy="2976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8" name="Ink 127"/>
                <p14:cNvContentPartPr/>
                <p14:nvPr/>
              </p14:nvContentPartPr>
              <p14:xfrm>
                <a:off x="7909273" y="4250005"/>
                <a:ext cx="2199100" cy="225962"/>
              </p14:xfrm>
            </p:contentPart>
          </mc:Choice>
          <mc:Fallback>
            <p:pic>
              <p:nvPicPr>
                <p:cNvPr id="128" name="Ink 127"/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00275" y="4240995"/>
                  <a:ext cx="2216736" cy="243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8" name="Ink 147"/>
                <p14:cNvContentPartPr/>
                <p14:nvPr/>
              </p14:nvContentPartPr>
              <p14:xfrm>
                <a:off x="8088890" y="3180529"/>
                <a:ext cx="700569" cy="257338"/>
              </p14:xfrm>
            </p:contentPart>
          </mc:Choice>
          <mc:Fallback>
            <p:pic>
              <p:nvPicPr>
                <p:cNvPr id="148" name="Ink 147"/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57570" y="3149260"/>
                  <a:ext cx="763210" cy="319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0" name="Ink 149"/>
                <p14:cNvContentPartPr/>
                <p14:nvPr/>
              </p14:nvContentPartPr>
              <p14:xfrm>
                <a:off x="9366541" y="4260564"/>
                <a:ext cx="98304" cy="313753"/>
              </p14:xfrm>
            </p:contentPart>
          </mc:Choice>
          <mc:Fallback>
            <p:pic>
              <p:nvPicPr>
                <p:cNvPr id="150" name="Ink 149"/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35213" y="4229225"/>
                  <a:ext cx="160959" cy="376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8" name="Ink 157"/>
                <p14:cNvContentPartPr/>
                <p14:nvPr/>
              </p14:nvContentPartPr>
              <p14:xfrm>
                <a:off x="9931486" y="4233714"/>
                <a:ext cx="48849" cy="316166"/>
              </p14:xfrm>
            </p:contentPart>
          </mc:Choice>
          <mc:Fallback>
            <p:pic>
              <p:nvPicPr>
                <p:cNvPr id="158" name="Ink 157"/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00237" y="4202457"/>
                  <a:ext cx="111347" cy="378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0" name="Ink 159"/>
                <p14:cNvContentPartPr/>
                <p14:nvPr/>
              </p14:nvContentPartPr>
              <p14:xfrm>
                <a:off x="7666243" y="1951161"/>
                <a:ext cx="253042" cy="294143"/>
              </p14:xfrm>
            </p:contentPart>
          </mc:Choice>
          <mc:Fallback>
            <p:pic>
              <p:nvPicPr>
                <p:cNvPr id="160" name="Ink 159"/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43926" y="1906157"/>
                  <a:ext cx="297675" cy="383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1" name="Ink 160"/>
                <p14:cNvContentPartPr/>
                <p14:nvPr/>
              </p14:nvContentPartPr>
              <p14:xfrm>
                <a:off x="9952725" y="1996414"/>
                <a:ext cx="6675" cy="2112"/>
              </p14:xfrm>
            </p:contentPart>
          </mc:Choice>
          <mc:Fallback>
            <p:pic>
              <p:nvPicPr>
                <p:cNvPr id="161" name="Ink 160"/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32032" y="1952414"/>
                  <a:ext cx="48060" cy="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2" name="Ink 161"/>
                <p14:cNvContentPartPr/>
                <p14:nvPr/>
              </p14:nvContentPartPr>
              <p14:xfrm>
                <a:off x="9953635" y="1870309"/>
                <a:ext cx="301284" cy="231393"/>
              </p14:xfrm>
            </p:contentPart>
          </mc:Choice>
          <mc:Fallback>
            <p:pic>
              <p:nvPicPr>
                <p:cNvPr id="162" name="Ink 161"/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31344" y="1825326"/>
                  <a:ext cx="345865" cy="320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3" name="Ink 162"/>
                <p14:cNvContentPartPr/>
                <p14:nvPr/>
              </p14:nvContentPartPr>
              <p14:xfrm>
                <a:off x="7536688" y="1491995"/>
                <a:ext cx="102248" cy="287205"/>
              </p14:xfrm>
            </p:contentPart>
          </mc:Choice>
          <mc:Fallback>
            <p:pic>
              <p:nvPicPr>
                <p:cNvPr id="163" name="Ink 162"/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14445" y="1447063"/>
                  <a:ext cx="146735" cy="376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4" name="Ink 163"/>
                <p14:cNvContentPartPr/>
                <p14:nvPr/>
              </p14:nvContentPartPr>
              <p14:xfrm>
                <a:off x="7675952" y="1579786"/>
                <a:ext cx="114992" cy="12671"/>
              </p14:xfrm>
            </p:contentPart>
          </mc:Choice>
          <mc:Fallback>
            <p:pic>
              <p:nvPicPr>
                <p:cNvPr id="164" name="Ink 163"/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53742" y="1535789"/>
                  <a:ext cx="159413" cy="100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5" name="Ink 164"/>
                <p14:cNvContentPartPr/>
                <p14:nvPr/>
              </p14:nvContentPartPr>
              <p14:xfrm>
                <a:off x="7645915" y="1657923"/>
                <a:ext cx="154738" cy="13878"/>
              </p14:xfrm>
            </p:contentPart>
          </mc:Choice>
          <mc:Fallback>
            <p:pic>
              <p:nvPicPr>
                <p:cNvPr id="165" name="Ink 164"/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23604" y="1614554"/>
                  <a:ext cx="199360" cy="100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6" name="Ink 165"/>
                <p14:cNvContentPartPr/>
                <p14:nvPr/>
              </p14:nvContentPartPr>
              <p14:xfrm>
                <a:off x="7924443" y="1472688"/>
                <a:ext cx="97394" cy="199112"/>
              </p14:xfrm>
            </p:contentPart>
          </mc:Choice>
          <mc:Fallback>
            <p:pic>
              <p:nvPicPr>
                <p:cNvPr id="166" name="Ink 165"/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02161" y="1427762"/>
                  <a:ext cx="141958" cy="288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7" name="Ink 166"/>
                <p14:cNvContentPartPr/>
                <p14:nvPr/>
              </p14:nvContentPartPr>
              <p14:xfrm>
                <a:off x="8070989" y="1615083"/>
                <a:ext cx="1820" cy="26247"/>
              </p14:xfrm>
            </p:contentPart>
          </mc:Choice>
          <mc:Fallback>
            <p:pic>
              <p:nvPicPr>
                <p:cNvPr id="167" name="Ink 166"/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052182" y="1570747"/>
                  <a:ext cx="39433" cy="114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8" name="Ink 167"/>
                <p14:cNvContentPartPr/>
                <p14:nvPr/>
              </p14:nvContentPartPr>
              <p14:xfrm>
                <a:off x="8172024" y="1467559"/>
                <a:ext cx="79796" cy="190364"/>
              </p14:xfrm>
            </p:contentPart>
          </mc:Choice>
          <mc:Fallback>
            <p:pic>
              <p:nvPicPr>
                <p:cNvPr id="168" name="Ink 167"/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149839" y="1422492"/>
                  <a:ext cx="124167" cy="280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9" name="Ink 168"/>
                <p14:cNvContentPartPr/>
                <p14:nvPr/>
              </p14:nvContentPartPr>
              <p14:xfrm>
                <a:off x="8162315" y="1419893"/>
                <a:ext cx="167178" cy="40728"/>
              </p14:xfrm>
            </p:contentPart>
          </mc:Choice>
          <mc:Fallback>
            <p:pic>
              <p:nvPicPr>
                <p:cNvPr id="169" name="Ink 168"/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39977" y="1375235"/>
                  <a:ext cx="211855" cy="129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0" name="Ink 169"/>
                <p14:cNvContentPartPr/>
                <p14:nvPr/>
              </p14:nvContentPartPr>
              <p14:xfrm>
                <a:off x="9927542" y="1407524"/>
                <a:ext cx="128342" cy="251907"/>
              </p14:xfrm>
            </p:contentPart>
          </mc:Choice>
          <mc:Fallback>
            <p:pic>
              <p:nvPicPr>
                <p:cNvPr id="170" name="Ink 169"/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905190" y="1362541"/>
                  <a:ext cx="173045" cy="3415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1" name="Ink 170"/>
                <p14:cNvContentPartPr/>
                <p14:nvPr/>
              </p14:nvContentPartPr>
              <p14:xfrm>
                <a:off x="10069840" y="1540869"/>
                <a:ext cx="94056" cy="4827"/>
              </p14:xfrm>
            </p:contentPart>
          </mc:Choice>
          <mc:Fallback>
            <p:pic>
              <p:nvPicPr>
                <p:cNvPr id="171" name="Ink 170"/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47497" y="1500644"/>
                  <a:ext cx="138742" cy="84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2" name="Ink 171"/>
                <p14:cNvContentPartPr/>
                <p14:nvPr/>
              </p14:nvContentPartPr>
              <p14:xfrm>
                <a:off x="10047388" y="1595775"/>
                <a:ext cx="85864" cy="15084"/>
              </p14:xfrm>
            </p:contentPart>
          </mc:Choice>
          <mc:Fallback>
            <p:pic>
              <p:nvPicPr>
                <p:cNvPr id="172" name="Ink 171"/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25114" y="1550882"/>
                  <a:ext cx="130413" cy="104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3" name="Ink 172"/>
                <p14:cNvContentPartPr/>
                <p14:nvPr/>
              </p14:nvContentPartPr>
              <p14:xfrm>
                <a:off x="10290418" y="1427435"/>
                <a:ext cx="105283" cy="208766"/>
              </p14:xfrm>
            </p:contentPart>
          </mc:Choice>
          <mc:Fallback>
            <p:pic>
              <p:nvPicPr>
                <p:cNvPr id="173" name="Ink 172"/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268215" y="1382442"/>
                  <a:ext cx="149688" cy="298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4" name="Ink 173"/>
                <p14:cNvContentPartPr/>
                <p14:nvPr/>
              </p14:nvContentPartPr>
              <p14:xfrm>
                <a:off x="10457899" y="1583708"/>
                <a:ext cx="11226" cy="13274"/>
              </p14:xfrm>
            </p:contentPart>
          </mc:Choice>
          <mc:Fallback>
            <p:pic>
              <p:nvPicPr>
                <p:cNvPr id="174" name="Ink 173"/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36149" y="1540044"/>
                  <a:ext cx="54727" cy="100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5" name="Ink 174"/>
                <p14:cNvContentPartPr/>
                <p14:nvPr/>
              </p14:nvContentPartPr>
              <p14:xfrm>
                <a:off x="10541943" y="1425926"/>
                <a:ext cx="106496" cy="180710"/>
              </p14:xfrm>
            </p:contentPart>
          </mc:Choice>
          <mc:Fallback>
            <p:pic>
              <p:nvPicPr>
                <p:cNvPr id="175" name="Ink 174"/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519712" y="1381018"/>
                  <a:ext cx="150959" cy="270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6" name="Ink 175"/>
                <p14:cNvContentPartPr/>
                <p14:nvPr/>
              </p14:nvContentPartPr>
              <p14:xfrm>
                <a:off x="10550135" y="1383087"/>
                <a:ext cx="201766" cy="45253"/>
              </p14:xfrm>
            </p:contentPart>
          </mc:Choice>
          <mc:Fallback>
            <p:pic>
              <p:nvPicPr>
                <p:cNvPr id="176" name="Ink 175"/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527797" y="1338193"/>
                  <a:ext cx="246443" cy="134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7" name="Ink 176"/>
                <p14:cNvContentPartPr/>
                <p14:nvPr/>
              </p14:nvContentPartPr>
              <p14:xfrm>
                <a:off x="7754535" y="3232721"/>
                <a:ext cx="173246" cy="177089"/>
              </p14:xfrm>
            </p:contentPart>
          </mc:Choice>
          <mc:Fallback>
            <p:pic>
              <p:nvPicPr>
                <p:cNvPr id="177" name="Ink 176"/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32250" y="3187820"/>
                  <a:ext cx="217816" cy="266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8" name="Ink 177"/>
                <p14:cNvContentPartPr/>
                <p14:nvPr/>
              </p14:nvContentPartPr>
              <p14:xfrm>
                <a:off x="10039500" y="4262072"/>
                <a:ext cx="140781" cy="151144"/>
              </p14:xfrm>
            </p:contentPart>
          </mc:Choice>
          <mc:Fallback>
            <p:pic>
              <p:nvPicPr>
                <p:cNvPr id="178" name="Ink 177"/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017234" y="4217196"/>
                  <a:ext cx="185314" cy="240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6" name="Ink 5"/>
                <p14:cNvContentPartPr/>
                <p14:nvPr/>
              </p14:nvContentPartPr>
              <p14:xfrm>
                <a:off x="8922503" y="1938353"/>
                <a:ext cx="155193" cy="2771434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03419" y="1919279"/>
                  <a:ext cx="193001" cy="280922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18" y="296875"/>
            <a:ext cx="10515600" cy="854627"/>
          </a:xfrm>
        </p:spPr>
        <p:txBody>
          <a:bodyPr>
            <a:normAutofit fontScale="90000"/>
          </a:bodyPr>
          <a:lstStyle/>
          <a:p>
            <a:r>
              <a:rPr lang="en-CA" dirty="0"/>
              <a:t>Bandits on the hypercube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984432" y="116632"/>
            <a:ext cx="18238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T. Lattimore</a:t>
            </a:r>
          </a:p>
          <a:p>
            <a:pPr algn="r"/>
            <a:r>
              <a:rPr lang="en-CA" dirty="0"/>
              <a:t>Cs.Sz.’15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23559" y="1464080"/>
                <a:ext cx="5405400" cy="1126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6600" b="0" i="1" smtClean="0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CA" sz="66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CA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6600" i="1"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CA" sz="6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CA" sz="66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59" y="1464080"/>
                <a:ext cx="5405400" cy="1126142"/>
              </a:xfrm>
              <a:prstGeom prst="rect">
                <a:avLst/>
              </a:prstGeom>
              <a:blipFill>
                <a:blip r:embed="rId2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08434" y="2553944"/>
            <a:ext cx="1805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Action </a:t>
            </a:r>
          </a:p>
          <a:p>
            <a:r>
              <a:rPr lang="en-CA" sz="2400" dirty="0"/>
              <a:t>set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2" name="Ink 11"/>
              <p14:cNvContentPartPr/>
              <p14:nvPr/>
            </p14:nvContentPartPr>
            <p14:xfrm>
              <a:off x="778494" y="2455529"/>
              <a:ext cx="257220" cy="1737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65183" y="2442223"/>
                <a:ext cx="283841" cy="200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3" name="Ink 12"/>
              <p14:cNvContentPartPr/>
              <p14:nvPr/>
            </p14:nvContentPartPr>
            <p14:xfrm>
              <a:off x="874794" y="2462009"/>
              <a:ext cx="572040" cy="5400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61482" y="2448689"/>
                <a:ext cx="598663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09254" y="3819732"/>
                <a:ext cx="6444276" cy="164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CA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CA" sz="3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3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3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CA" sz="3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CA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lang="en-CA" sz="3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sz="3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CA" sz="3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CA" sz="3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CA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≠0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CA" sz="3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CA" sz="3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CA" sz="3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3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CA" sz="3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CA" sz="3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CA" sz="3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CA" sz="3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CA" sz="3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CA" sz="3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CA" sz="3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CA" sz="3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CA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54" y="3819732"/>
                <a:ext cx="6444276" cy="1641603"/>
              </a:xfrm>
              <a:prstGeom prst="rect">
                <a:avLst/>
              </a:prstGeom>
              <a:blipFill>
                <a:blip r:embed="rId2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/>
          <p:cNvSpPr txBox="1"/>
          <p:nvPr/>
        </p:nvSpPr>
        <p:spPr>
          <a:xfrm>
            <a:off x="19867" y="3245702"/>
            <a:ext cx="441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chemeClr val="accent1"/>
                </a:solidFill>
              </a:rPr>
              <a:t>Theorem: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 flipH="1">
                <a:off x="4177234" y="5630020"/>
                <a:ext cx="25361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CA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3200" dirty="0">
                    <a:solidFill>
                      <a:schemeClr val="accent1"/>
                    </a:solidFill>
                  </a:rPr>
                  <a:t> terms!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77234" y="5630020"/>
                <a:ext cx="2536181" cy="584775"/>
              </a:xfrm>
              <a:prstGeom prst="rect">
                <a:avLst/>
              </a:prstGeom>
              <a:blipFill>
                <a:blip r:embed="rId243"/>
                <a:stretch>
                  <a:fillRect t="-12632" r="-2163" b="-357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0" name="Ink 19"/>
              <p14:cNvContentPartPr/>
              <p14:nvPr/>
            </p14:nvContentPartPr>
            <p14:xfrm>
              <a:off x="3713344" y="5404829"/>
              <a:ext cx="379260" cy="5013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700018" y="5391504"/>
                <a:ext cx="405913" cy="52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842916" y="5104856"/>
                <a:ext cx="5157739" cy="11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CA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sSubSup>
                        <m:sSub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𝑡𝑗</m:t>
                          </m:r>
                        </m:sub>
                      </m:sSub>
                      <m:sSubSup>
                        <m:sSub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CA" sz="32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916" y="5104856"/>
                <a:ext cx="5157739" cy="1196674"/>
              </a:xfrm>
              <a:prstGeom prst="rect">
                <a:avLst/>
              </a:prstGeom>
              <a:blipFill>
                <a:blip r:embed="rId2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9680572" y="4621672"/>
            <a:ext cx="1958220" cy="1143000"/>
            <a:chOff x="9680572" y="4621672"/>
            <a:chExt cx="1958220" cy="11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52" name="Ink 251"/>
                <p14:cNvContentPartPr/>
                <p14:nvPr/>
              </p14:nvContentPartPr>
              <p14:xfrm>
                <a:off x="10560232" y="4621672"/>
                <a:ext cx="1078560" cy="422640"/>
              </p14:xfrm>
            </p:contentPart>
          </mc:Choice>
          <mc:Fallback>
            <p:pic>
              <p:nvPicPr>
                <p:cNvPr id="252" name="Ink 251"/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41158" y="4602576"/>
                  <a:ext cx="1116347" cy="460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5" name="Ink 34"/>
                <p14:cNvContentPartPr/>
                <p14:nvPr/>
              </p14:nvContentPartPr>
              <p14:xfrm>
                <a:off x="9680572" y="5541112"/>
                <a:ext cx="1863720" cy="223560"/>
              </p14:xfrm>
            </p:contentPart>
          </mc:Choice>
          <mc:Fallback>
            <p:pic>
              <p:nvPicPr>
                <p:cNvPr id="35" name="Ink 34"/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61492" y="5522063"/>
                  <a:ext cx="1901520" cy="261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8" name="Ink 37"/>
                <p14:cNvContentPartPr/>
                <p14:nvPr/>
              </p14:nvContentPartPr>
              <p14:xfrm>
                <a:off x="10540252" y="5048992"/>
                <a:ext cx="114480" cy="353160"/>
              </p14:xfrm>
            </p:contentPart>
          </mc:Choice>
          <mc:Fallback>
            <p:pic>
              <p:nvPicPr>
                <p:cNvPr id="38" name="Ink 37"/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521232" y="5029912"/>
                  <a:ext cx="152162" cy="39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82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2" grpId="0"/>
      <p:bldP spid="15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-27384"/>
            <a:ext cx="10515600" cy="1325563"/>
          </a:xfrm>
        </p:spPr>
        <p:txBody>
          <a:bodyPr/>
          <a:lstStyle/>
          <a:p>
            <a:r>
              <a:rPr lang="en-CA" dirty="0"/>
              <a:t>Greater generality?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1344" y="1196752"/>
                <a:ext cx="10515600" cy="16561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u="sng" dirty="0">
                    <a:solidFill>
                      <a:srgbClr val="FF0000"/>
                    </a:solidFill>
                  </a:rPr>
                  <a:t>Goal</a:t>
                </a:r>
                <a:r>
                  <a:rPr lang="en-CA" dirty="0"/>
                  <a:t>: Design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dirty="0"/>
                  <a:t>!</a:t>
                </a:r>
              </a:p>
              <a:p>
                <a:pPr marL="0" indent="0">
                  <a:buNone/>
                </a:pPr>
                <a:r>
                  <a:rPr lang="en-CA" dirty="0">
                    <a:solidFill>
                      <a:srgbClr val="00B050"/>
                    </a:solidFill>
                  </a:rPr>
                  <a:t>Idea</a:t>
                </a:r>
                <a:r>
                  <a:rPr lang="en-CA" dirty="0"/>
                  <a:t>: Use </a:t>
                </a:r>
                <a:r>
                  <a:rPr lang="en-CA" dirty="0">
                    <a:solidFill>
                      <a:srgbClr val="00B050"/>
                    </a:solidFill>
                  </a:rPr>
                  <a:t>online learning</a:t>
                </a:r>
                <a:r>
                  <a:rPr lang="en-CA" dirty="0"/>
                  <a:t> results!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1196752"/>
                <a:ext cx="10515600" cy="1656184"/>
              </a:xfrm>
              <a:blipFill>
                <a:blip r:embed="rId3"/>
                <a:stretch>
                  <a:fillRect l="-2319" t="-11397" b="-36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9984432" y="116632"/>
            <a:ext cx="182386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Y. Abbasi-Yadkori</a:t>
            </a:r>
          </a:p>
          <a:p>
            <a:pPr algn="r"/>
            <a:r>
              <a:rPr lang="en-CA" dirty="0"/>
              <a:t>D. Pal</a:t>
            </a:r>
          </a:p>
          <a:p>
            <a:pPr algn="r"/>
            <a:r>
              <a:rPr lang="en-CA" dirty="0" err="1"/>
              <a:t>Cs.Sz</a:t>
            </a:r>
            <a:r>
              <a:rPr lang="en-CA" dirty="0"/>
              <a:t>.</a:t>
            </a:r>
          </a:p>
          <a:p>
            <a:pPr algn="r"/>
            <a:r>
              <a:rPr lang="en-CA" dirty="0"/>
              <a:t>2012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191344" y="2852936"/>
                <a:ext cx="10515600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dirty="0"/>
                  <a:t>: prediction of OL 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2852936"/>
                <a:ext cx="10515600" cy="864096"/>
              </a:xfrm>
              <a:prstGeom prst="rect">
                <a:avLst/>
              </a:prstGeom>
              <a:blipFill>
                <a:blip r:embed="rId4"/>
                <a:stretch>
                  <a:fillRect t="-19718" b="-161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91344" y="3717032"/>
                <a:ext cx="11881320" cy="2448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CA" dirty="0"/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b="0" dirty="0"/>
              </a:p>
              <a:p>
                <a:pPr marL="0" indent="0">
                  <a:buFont typeface="Arial"/>
                  <a:buNone/>
                </a:pPr>
                <a:r>
                  <a:rPr lang="en-CA" dirty="0"/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>
                  <a:buFont typeface="Arial"/>
                  <a:buNone/>
                </a:pPr>
                <a:r>
                  <a:rPr lang="en-CA" dirty="0"/>
                  <a:t>(1),(2)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3717032"/>
                <a:ext cx="11881320" cy="2448272"/>
              </a:xfrm>
              <a:prstGeom prst="rect">
                <a:avLst/>
              </a:prstGeom>
              <a:blipFill>
                <a:blip r:embed="rId5"/>
                <a:stretch>
                  <a:fillRect l="-2052" t="-4738" b="-49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3" name="Group 322"/>
          <p:cNvGrpSpPr/>
          <p:nvPr/>
        </p:nvGrpSpPr>
        <p:grpSpPr>
          <a:xfrm>
            <a:off x="6716104" y="4581128"/>
            <a:ext cx="1684152" cy="1510761"/>
            <a:chOff x="6716104" y="4581128"/>
            <a:chExt cx="1684152" cy="1510761"/>
          </a:xfrm>
        </p:grpSpPr>
        <p:sp>
          <p:nvSpPr>
            <p:cNvPr id="5" name="TextBox 4"/>
            <p:cNvSpPr txBox="1"/>
            <p:nvPr/>
          </p:nvSpPr>
          <p:spPr>
            <a:xfrm>
              <a:off x="6816080" y="4581128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>
                  <a:solidFill>
                    <a:schemeClr val="accent1"/>
                  </a:solidFill>
                </a:rPr>
                <a:t>Small!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6716104" y="4912529"/>
                <a:ext cx="189360" cy="36594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02809" y="4899216"/>
                  <a:ext cx="215949" cy="392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/>
                <p14:cNvContentPartPr/>
                <p14:nvPr/>
              </p14:nvContentPartPr>
              <p14:xfrm>
                <a:off x="6747604" y="5246609"/>
                <a:ext cx="775800" cy="84528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34290" y="5233295"/>
                  <a:ext cx="802428" cy="8719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8330344" y="5278289"/>
              <a:ext cx="6480" cy="379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17024" y="5265032"/>
                <a:ext cx="33120" cy="64494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/>
          <p:cNvGrpSpPr/>
          <p:nvPr/>
        </p:nvGrpSpPr>
        <p:grpSpPr>
          <a:xfrm>
            <a:off x="8355724" y="4519861"/>
            <a:ext cx="3452572" cy="764908"/>
            <a:chOff x="8355724" y="4519861"/>
            <a:chExt cx="3452572" cy="764908"/>
          </a:xfrm>
        </p:grpSpPr>
        <p:sp>
          <p:nvSpPr>
            <p:cNvPr id="26" name="TextBox 25"/>
            <p:cNvSpPr txBox="1"/>
            <p:nvPr/>
          </p:nvSpPr>
          <p:spPr>
            <a:xfrm>
              <a:off x="9296400" y="4519861"/>
              <a:ext cx="2511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>
                  <a:solidFill>
                    <a:schemeClr val="accent1"/>
                  </a:solidFill>
                </a:rPr>
                <a:t>Martingale!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 18"/>
                <p14:cNvContentPartPr/>
                <p14:nvPr/>
              </p14:nvContentPartPr>
              <p14:xfrm>
                <a:off x="8355724" y="4962929"/>
                <a:ext cx="3298320" cy="321840"/>
              </p14:xfrm>
            </p:contentPart>
          </mc:Choice>
          <mc:Fallback>
            <p:pic>
              <p:nvPicPr>
                <p:cNvPr id="19" name="Ink 18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42405" y="4949624"/>
                  <a:ext cx="3324957" cy="3484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9768408" y="2405918"/>
            <a:ext cx="2162672" cy="1321131"/>
            <a:chOff x="9768408" y="2405918"/>
            <a:chExt cx="2162672" cy="13211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768408" y="2405918"/>
                  <a:ext cx="21626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>
                      <a:solidFill>
                        <a:srgbClr val="FF0000"/>
                      </a:solidFill>
                    </a:rPr>
                    <a:t>e.g. </a:t>
                  </a:r>
                  <a14:m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CA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8408" y="2405918"/>
                  <a:ext cx="2162672" cy="523220"/>
                </a:xfrm>
                <a:prstGeom prst="rect">
                  <a:avLst/>
                </a:prstGeom>
                <a:blipFill>
                  <a:blip r:embed="rId14"/>
                  <a:stretch>
                    <a:fillRect l="-5634" t="-11628" b="-3255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5" name="Ink 24"/>
                <p14:cNvContentPartPr/>
                <p14:nvPr/>
              </p14:nvContentPartPr>
              <p14:xfrm>
                <a:off x="11199724" y="3001649"/>
                <a:ext cx="290340" cy="725400"/>
              </p14:xfrm>
            </p:contentPart>
          </mc:Choice>
          <mc:Fallback>
            <p:pic>
              <p:nvPicPr>
                <p:cNvPr id="25" name="Ink 24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68423" y="2970345"/>
                  <a:ext cx="352941" cy="78800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44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0" y="3614025"/>
            <a:ext cx="1568098" cy="1568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6" y="2373022"/>
            <a:ext cx="1660944" cy="16609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t="-381" r="17510" b="37092"/>
          <a:stretch/>
        </p:blipFill>
        <p:spPr>
          <a:xfrm>
            <a:off x="2758081" y="5078621"/>
            <a:ext cx="1223499" cy="1764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0" t="8545" r="8545" b="19579"/>
          <a:stretch/>
        </p:blipFill>
        <p:spPr>
          <a:xfrm>
            <a:off x="1992554" y="3614025"/>
            <a:ext cx="1236394" cy="1423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1333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Thanks to..</a:t>
            </a:r>
            <a:br>
              <a:rPr lang="en-CA" dirty="0"/>
            </a:br>
            <a:r>
              <a:rPr lang="en-CA" sz="4000" dirty="0"/>
              <a:t>(or spot the bandit!)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29" y="1628940"/>
            <a:ext cx="5488932" cy="229323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CA" sz="4000" dirty="0"/>
              <a:t>Yasin Abbasi-Yadkori</a:t>
            </a:r>
          </a:p>
          <a:p>
            <a:pPr marL="0" indent="0">
              <a:buNone/>
            </a:pPr>
            <a:r>
              <a:rPr lang="en-CA" sz="4000" dirty="0"/>
              <a:t>D</a:t>
            </a:r>
            <a:r>
              <a:rPr lang="hu-HU" sz="4000" dirty="0"/>
              <a:t>á</a:t>
            </a:r>
            <a:r>
              <a:rPr lang="en-CA" sz="4000" dirty="0"/>
              <a:t>vid P</a:t>
            </a:r>
            <a:r>
              <a:rPr lang="hu-HU" sz="4000" dirty="0"/>
              <a:t>á</a:t>
            </a:r>
            <a:r>
              <a:rPr lang="en-CA" sz="4000" dirty="0"/>
              <a:t>l</a:t>
            </a:r>
          </a:p>
          <a:p>
            <a:pPr marL="0" indent="0">
              <a:buNone/>
            </a:pPr>
            <a:r>
              <a:rPr lang="en-CA" sz="4000" dirty="0"/>
              <a:t>Tor Lattimore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2" y="2961783"/>
            <a:ext cx="1235513" cy="16141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r="24060" b="25613"/>
          <a:stretch/>
        </p:blipFill>
        <p:spPr>
          <a:xfrm>
            <a:off x="7608168" y="5045935"/>
            <a:ext cx="1224136" cy="17571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63752" y="4076439"/>
            <a:ext cx="42121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Sarah Filippi</a:t>
            </a:r>
          </a:p>
          <a:p>
            <a:r>
              <a:rPr lang="en-CA" sz="4000" dirty="0" err="1"/>
              <a:t>Aur</a:t>
            </a:r>
            <a:r>
              <a:rPr lang="hu-HU" sz="4000" dirty="0"/>
              <a:t>é</a:t>
            </a:r>
            <a:r>
              <a:rPr lang="en-CA" sz="4000" dirty="0"/>
              <a:t>lien </a:t>
            </a:r>
            <a:r>
              <a:rPr lang="en-CA" sz="4000" dirty="0" err="1"/>
              <a:t>Garivi</a:t>
            </a:r>
            <a:r>
              <a:rPr lang="hu-HU" sz="4000" dirty="0"/>
              <a:t>e</a:t>
            </a:r>
            <a:r>
              <a:rPr lang="en-CA" sz="4000" dirty="0"/>
              <a:t>r</a:t>
            </a:r>
          </a:p>
          <a:p>
            <a:r>
              <a:rPr lang="en-CA" sz="4000" dirty="0"/>
              <a:t>Olivier Capp</a:t>
            </a:r>
            <a:r>
              <a:rPr lang="hu-HU" sz="4000" dirty="0"/>
              <a:t>é</a:t>
            </a:r>
            <a:endParaRPr lang="en-CA" sz="4000" dirty="0"/>
          </a:p>
        </p:txBody>
      </p:sp>
      <p:sp>
        <p:nvSpPr>
          <p:cNvPr id="19" name="Rectangle 18"/>
          <p:cNvSpPr/>
          <p:nvPr/>
        </p:nvSpPr>
        <p:spPr>
          <a:xfrm>
            <a:off x="5688124" y="130469"/>
            <a:ext cx="5064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/>
              <a:t>Branislav Kveton</a:t>
            </a:r>
          </a:p>
          <a:p>
            <a:r>
              <a:rPr lang="hu-HU" sz="4000" dirty="0"/>
              <a:t>Sumeet Katari</a:t>
            </a:r>
            <a:r>
              <a:rPr lang="en-CA" sz="4000" dirty="0" err="1"/>
              <a:t>ya</a:t>
            </a:r>
            <a:endParaRPr lang="en-CA" sz="4000" dirty="0"/>
          </a:p>
          <a:p>
            <a:r>
              <a:rPr lang="en-CA" sz="4000" dirty="0"/>
              <a:t>Claire </a:t>
            </a:r>
            <a:r>
              <a:rPr lang="en-CA" sz="4000" dirty="0" err="1"/>
              <a:t>Vernade</a:t>
            </a:r>
            <a:endParaRPr lang="en-CA" sz="4000" dirty="0"/>
          </a:p>
          <a:p>
            <a:r>
              <a:rPr lang="en-CA" sz="4000" dirty="0"/>
              <a:t>Zheng Wen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5437" r="20086" b="9355"/>
          <a:stretch/>
        </p:blipFill>
        <p:spPr>
          <a:xfrm>
            <a:off x="9696400" y="174309"/>
            <a:ext cx="1212841" cy="17499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076254"/>
            <a:ext cx="1771099" cy="17710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24801" r="58662" b="46850"/>
          <a:stretch/>
        </p:blipFill>
        <p:spPr>
          <a:xfrm>
            <a:off x="8349864" y="2873414"/>
            <a:ext cx="1502640" cy="19442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5" t="3204" r="20918" b="50000"/>
          <a:stretch/>
        </p:blipFill>
        <p:spPr>
          <a:xfrm>
            <a:off x="10188927" y="3836535"/>
            <a:ext cx="1826599" cy="18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3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1229"/>
            <a:ext cx="10515600" cy="1325563"/>
          </a:xfrm>
        </p:spPr>
        <p:txBody>
          <a:bodyPr/>
          <a:lstStyle/>
          <a:p>
            <a:r>
              <a:rPr lang="en-CA" dirty="0"/>
              <a:t>    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847528" y="1700808"/>
                <a:ext cx="8208912" cy="122413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CA" u="sng" dirty="0">
                    <a:solidFill>
                      <a:schemeClr val="tx1"/>
                    </a:solidFill>
                  </a:rPr>
                  <a:t>Theorem</a:t>
                </a:r>
                <a:r>
                  <a:rPr lang="en-CA" dirty="0">
                    <a:solidFill>
                      <a:schemeClr val="tx1"/>
                    </a:solidFill>
                  </a:rPr>
                  <a:t>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700808"/>
                <a:ext cx="8208912" cy="1224136"/>
              </a:xfrm>
              <a:prstGeom prst="rect">
                <a:avLst/>
              </a:prstGeom>
              <a:blipFill>
                <a:blip r:embed="rId3"/>
                <a:stretch>
                  <a:fillRect l="-2598" t="-9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847528" y="2780928"/>
                <a:ext cx="8208912" cy="10801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CA" dirty="0">
                    <a:solidFill>
                      <a:schemeClr val="tx1"/>
                    </a:solidFill>
                  </a:rPr>
                  <a:t>Gerchinowitz’11: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2780928"/>
                <a:ext cx="8208912" cy="1080120"/>
              </a:xfrm>
              <a:prstGeom prst="rect">
                <a:avLst/>
              </a:prstGeom>
              <a:blipFill>
                <a:blip r:embed="rId4"/>
                <a:stretch>
                  <a:fillRect l="-2598" t="-158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847528" y="4941168"/>
                <a:ext cx="8208912" cy="10801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CA" dirty="0">
                    <a:solidFill>
                      <a:schemeClr val="accent1"/>
                    </a:solidFill>
                  </a:rPr>
                  <a:t>Compare 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ad>
                          <m:radPr>
                            <m:degHide m:val="on"/>
                            <m:ctrlP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CA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4941168"/>
                <a:ext cx="8208912" cy="1080120"/>
              </a:xfrm>
              <a:prstGeom prst="rect">
                <a:avLst/>
              </a:prstGeom>
              <a:blipFill>
                <a:blip r:embed="rId5"/>
                <a:stretch>
                  <a:fillRect l="-2598" t="-112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847528" y="3717032"/>
                <a:ext cx="8208912" cy="10801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CA" u="sng" dirty="0">
                    <a:solidFill>
                      <a:schemeClr val="tx1"/>
                    </a:solidFill>
                  </a:rPr>
                  <a:t>Corollary</a:t>
                </a:r>
                <a:r>
                  <a:rPr lang="en-CA" dirty="0">
                    <a:solidFill>
                      <a:schemeClr val="tx1"/>
                    </a:solidFill>
                  </a:rPr>
                  <a:t>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𝑝𝑑</m:t>
                            </m:r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3717032"/>
                <a:ext cx="8208912" cy="1080120"/>
              </a:xfrm>
              <a:prstGeom prst="rect">
                <a:avLst/>
              </a:prstGeom>
              <a:blipFill>
                <a:blip r:embed="rId6"/>
                <a:stretch>
                  <a:fillRect l="-2598" t="-11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085570" y="372801"/>
            <a:ext cx="182386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Y. Abbasi-Yadkori</a:t>
            </a:r>
          </a:p>
          <a:p>
            <a:pPr algn="r"/>
            <a:r>
              <a:rPr lang="en-CA" dirty="0"/>
              <a:t>D. Pal</a:t>
            </a:r>
          </a:p>
          <a:p>
            <a:pPr algn="r"/>
            <a:r>
              <a:rPr lang="en-CA" dirty="0" err="1"/>
              <a:t>Cs.Sz</a:t>
            </a:r>
            <a:r>
              <a:rPr lang="en-CA" dirty="0"/>
              <a:t>.</a:t>
            </a:r>
          </a:p>
          <a:p>
            <a:pPr algn="r"/>
            <a:r>
              <a:rPr lang="en-CA" dirty="0"/>
              <a:t>2012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7125576" y="3885613"/>
              <a:ext cx="794700" cy="6244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12271" y="3872305"/>
                <a:ext cx="821310" cy="651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6873396" y="4938613"/>
              <a:ext cx="441540" cy="6750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60081" y="4925300"/>
                <a:ext cx="468169" cy="701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/>
              <p14:cNvContentPartPr/>
              <p14:nvPr/>
            </p14:nvContentPartPr>
            <p14:xfrm>
              <a:off x="7163376" y="4509853"/>
              <a:ext cx="202140" cy="3974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50068" y="4496545"/>
                <a:ext cx="228756" cy="4240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70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..and good empirical performance..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479376" y="1844824"/>
                <a:ext cx="10515600" cy="10801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CA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6000" dirty="0">
                    <a:solidFill>
                      <a:schemeClr val="tx1"/>
                    </a:solidFill>
                  </a:rPr>
                  <a:t>–keep it data dependent!</a:t>
                </a:r>
              </a:p>
            </p:txBody>
          </p:sp>
        </mc:Choice>
        <mc:Fallback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844824"/>
                <a:ext cx="10515600" cy="1080120"/>
              </a:xfrm>
              <a:prstGeom prst="rect">
                <a:avLst/>
              </a:prstGeom>
              <a:blipFill>
                <a:blip r:embed="rId3"/>
                <a:stretch>
                  <a:fillRect t="-25989" b="-231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116134" y="2967335"/>
            <a:ext cx="79597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Can we do better?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1199456" y="4725144"/>
                <a:ext cx="10515600" cy="10801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CA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CA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e>
                    </m:d>
                  </m:oMath>
                </a14:m>
                <a:r>
                  <a:rPr lang="en-CA" sz="6000" dirty="0">
                    <a:solidFill>
                      <a:schemeClr val="tx1"/>
                    </a:solidFill>
                  </a:rPr>
                  <a:t>  </a:t>
                </a:r>
                <a:r>
                  <a:rPr lang="en-CA" sz="60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4725144"/>
                <a:ext cx="10515600" cy="1080120"/>
              </a:xfrm>
              <a:prstGeom prst="rect">
                <a:avLst/>
              </a:prstGeom>
              <a:blipFill>
                <a:blip r:embed="rId4"/>
                <a:stretch>
                  <a:fillRect t="-3955" b="-446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6451144" y="5082629"/>
              <a:ext cx="365940" cy="6181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9839" y="5051327"/>
                <a:ext cx="428549" cy="680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6375544" y="5101709"/>
              <a:ext cx="649800" cy="7506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44224" y="5070404"/>
                <a:ext cx="712440" cy="81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6369244" y="5845829"/>
              <a:ext cx="6480" cy="127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53584" y="5830169"/>
                <a:ext cx="37800" cy="441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9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0515600" cy="831627"/>
          </a:xfrm>
        </p:spPr>
        <p:txBody>
          <a:bodyPr>
            <a:normAutofit fontScale="90000"/>
          </a:bodyPr>
          <a:lstStyle/>
          <a:p>
            <a:r>
              <a:rPr lang="en-CA" dirty="0"/>
              <a:t>Can we do better?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079776" y="908720"/>
                <a:ext cx="8640960" cy="295232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𝒳</m:t>
                      </m:r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</m:e>
                      </m:d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b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</m:sSub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0,…,1,…, 0</m:t>
                          </m:r>
                        </m:e>
                      </m:d>
                    </m:oMath>
                  </m:oMathPara>
                </a14:m>
                <a:endParaRPr lang="en-CA" sz="36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b>
                    </m:sSub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/</m:t>
                        </m:r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CA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  <m:sSub>
                      <m:sSubPr>
                        <m:ctrlPr>
                          <a:rPr lang="en-CA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b>
                        <m:r>
                          <a:rPr lang="en-CA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  <m:r>
                      <a:rPr lang="en-CA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n-CA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  <m:d>
                      <m:dPr>
                        <m:ctrlPr>
                          <a:rPr lang="en-CA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CA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CA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CA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𝑑𝑛</m:t>
                            </m:r>
                          </m:e>
                        </m:rad>
                      </m:e>
                    </m:d>
                  </m:oMath>
                </a14:m>
                <a:endParaRPr lang="en-CA" sz="36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CA" sz="3600" dirty="0">
                    <a:sym typeface="Wingdings" panose="05000000000000000000" pitchFamily="2" charset="2"/>
                  </a:rPr>
                  <a:t>Gaussian noise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=1!</m:t>
                    </m:r>
                  </m:oMath>
                </a14:m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</a:t>
                </a:r>
                <a:r>
                  <a:rPr lang="en-CA" sz="36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..and generalizes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  <m:d>
                      <m:dPr>
                        <m:ctrlPr>
                          <a:rPr lang="en-CA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CA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𝑝𝑑𝑛</m:t>
                            </m:r>
                          </m:e>
                        </m:rad>
                      </m:e>
                    </m:d>
                  </m:oMath>
                </a14:m>
                <a:endParaRPr lang="en-CA" sz="36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908720"/>
                <a:ext cx="8640960" cy="2952328"/>
              </a:xfrm>
              <a:prstGeom prst="rect">
                <a:avLst/>
              </a:prstGeom>
              <a:blipFill>
                <a:blip r:embed="rId2"/>
                <a:stretch>
                  <a:fillRect l="-21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407368" y="908720"/>
            <a:ext cx="2664296" cy="1224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4800" dirty="0">
                <a:solidFill>
                  <a:schemeClr val="tx1"/>
                </a:solidFill>
              </a:rPr>
              <a:t> No  </a:t>
            </a:r>
            <a:r>
              <a:rPr lang="en-CA" sz="4800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r>
              <a:rPr lang="en-CA" sz="4800" u="sng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70976" y="2492896"/>
            <a:ext cx="2471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T. Lattimore-Cs.Sz.’16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07368" y="3501008"/>
            <a:ext cx="4536504" cy="720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4800" dirty="0">
                <a:solidFill>
                  <a:schemeClr val="tx1"/>
                </a:solidFill>
              </a:rPr>
              <a:t> Change model?</a:t>
            </a:r>
            <a:endParaRPr lang="en-CA" sz="4800" u="sng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52384" y="4972526"/>
            <a:ext cx="2471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Carpentier-Munos ‘12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487488" y="4221088"/>
                <a:ext cx="9793088" cy="145267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=⟨</m:t>
                    </m:r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b>
                    </m:sSub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⟩</m:t>
                    </m:r>
                  </m:oMath>
                </a14:m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(parameter noise)</a:t>
                </a:r>
              </a:p>
              <a:p>
                <a:pPr marL="0" indent="0">
                  <a:buNone/>
                </a:pPr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(2)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0∈</m:t>
                    </m:r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“round” (isotropic position)</a:t>
                </a:r>
              </a:p>
            </p:txBody>
          </p:sp>
        </mc:Choice>
        <mc:Fallback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4221088"/>
                <a:ext cx="9793088" cy="1452679"/>
              </a:xfrm>
              <a:prstGeom prst="rect">
                <a:avLst/>
              </a:prstGeom>
              <a:blipFill>
                <a:blip r:embed="rId3"/>
                <a:stretch>
                  <a:fillRect l="-1868" t="-100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/>
          <p:cNvSpPr txBox="1">
            <a:spLocks/>
          </p:cNvSpPr>
          <p:nvPr/>
        </p:nvSpPr>
        <p:spPr>
          <a:xfrm>
            <a:off x="1199456" y="5533734"/>
            <a:ext cx="5040560" cy="775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  <a:sym typeface="Wingdings" panose="05000000000000000000" pitchFamily="2" charset="2"/>
              </a:rPr>
              <a:t>Explore-Restrict-OFUL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5879976" y="5517232"/>
                <a:ext cx="5040560" cy="77558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C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b>
                          <m:r>
                            <a:rPr lang="en-C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b>
                      </m:sSub>
                      <m:r>
                        <a:rPr lang="en-CA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C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C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C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C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𝑝</m:t>
                          </m:r>
                          <m:r>
                            <a:rPr lang="en-CA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CA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CA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5517232"/>
                <a:ext cx="5040560" cy="775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9370924" y="2143949"/>
              <a:ext cx="220860" cy="444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39630" y="2112755"/>
                <a:ext cx="283449" cy="1068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5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514" y="260648"/>
            <a:ext cx="10515600" cy="903635"/>
          </a:xfrm>
        </p:spPr>
        <p:txBody>
          <a:bodyPr>
            <a:normAutofit fontScale="90000"/>
          </a:bodyPr>
          <a:lstStyle/>
          <a:p>
            <a:r>
              <a:rPr lang="en-CA" dirty="0"/>
              <a:t>Is parameter noise so special??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911424" y="1196752"/>
                <a:ext cx="10225136" cy="230425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 reduction: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Sup>
                      <m:sSubSup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  <m:sup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b>
                    </m:sSub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CA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accPr>
                              <m:e>
                                <m:r>
                                  <a:rPr lang="en-CA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sub>
                        </m:s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CA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accPr>
                              <m:e>
                                <m:r>
                                  <a:rPr lang="en-CA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b>
                        </m:s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𝑊</m:t>
                            </m:r>
                          </m:e>
                          <m:sub>
                            <m: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CA" sz="3600" b="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	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</a:t>
                </a:r>
                <a:r>
                  <a:rPr lang="en-CA" sz="36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sz="3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b>
                    </m:sSub>
                    <m:r>
                      <a:rPr lang="en-CA" sz="3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CA" sz="3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sz="3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A" sz="3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36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36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t</m:t>
                        </m:r>
                      </m:sub>
                    </m:sSub>
                    <m:r>
                      <a:rPr lang="en-CA" sz="3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CA" sz="3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sz="3600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sz="3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A" sz="3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CA" sz="3600" dirty="0">
                    <a:sym typeface="Wingdings" panose="05000000000000000000" pitchFamily="2" charset="2"/>
                  </a:rPr>
                  <a:t>, </a:t>
                </a:r>
                <a:endParaRPr lang="en-CA" sz="36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1196752"/>
                <a:ext cx="10225136" cy="2304256"/>
              </a:xfrm>
              <a:prstGeom prst="rect">
                <a:avLst/>
              </a:prstGeom>
              <a:blipFill>
                <a:blip r:embed="rId3"/>
                <a:stretch>
                  <a:fillRect l="-1849" t="-4497" r="-656" b="-26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983432" y="3573016"/>
                <a:ext cx="10225136" cy="115212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3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Problems</a:t>
                </a:r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𝒳</m:t>
                        </m:r>
                      </m:e>
                    </m:acc>
                    <m:r>
                      <a:rPr lang="en-CA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CA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CA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</m:acc>
                      </m:e>
                      <m:e>
                        <m:r>
                          <a:rPr lang="en-CA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CA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∈</m:t>
                        </m:r>
                        <m:r>
                          <a:rPr lang="en-CA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𝒳</m:t>
                        </m:r>
                        <m:r>
                          <a:rPr lang="en-CA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not in isotropic position, </a:t>
                </a:r>
                <a:b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</a:br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                e.g.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0∉</m:t>
                    </m:r>
                    <m:acc>
                      <m:accPr>
                        <m:chr m:val="̂"/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𝒳</m:t>
                        </m:r>
                      </m:e>
                    </m:acc>
                  </m:oMath>
                </a14:m>
                <a:endParaRPr lang="en-CA" sz="36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3573016"/>
                <a:ext cx="10225136" cy="1152128"/>
              </a:xfrm>
              <a:prstGeom prst="rect">
                <a:avLst/>
              </a:prstGeom>
              <a:blipFill>
                <a:blip r:embed="rId4"/>
                <a:stretch>
                  <a:fillRect l="-1788" t="-10582" b="-169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055440" y="4941168"/>
                <a:ext cx="10225136" cy="115212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3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Exception: Simplex!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,…,</m:t>
                        </m:r>
                        <m:sSub>
                          <m:sSubPr>
                            <m:ctrlP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CA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br>
                  <a:rPr lang="en-CA" sz="3600" b="0" i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:r>
                  <a:rPr lang="en-CA" sz="3600" b="0" i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CA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CA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CA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CA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CA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⊤</m:t>
                        </m:r>
                      </m:sup>
                    </m:sSup>
                  </m:oMath>
                </a14:m>
                <a:endParaRPr lang="en-CA" sz="36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4941168"/>
                <a:ext cx="10225136" cy="1152128"/>
              </a:xfrm>
              <a:prstGeom prst="rect">
                <a:avLst/>
              </a:prstGeom>
              <a:blipFill>
                <a:blip r:embed="rId5"/>
                <a:stretch>
                  <a:fillRect l="-1789" t="-126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0200456" y="4221088"/>
            <a:ext cx="16704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O. Shamir’15</a:t>
            </a:r>
          </a:p>
        </p:txBody>
      </p:sp>
    </p:spTree>
    <p:extLst>
      <p:ext uri="{BB962C8B-B14F-4D97-AF65-F5344CB8AC3E}">
        <p14:creationId xmlns:p14="http://schemas.microsoft.com/office/powerpoint/2010/main" val="34221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99456" y="116632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How about </a:t>
                </a:r>
                <a:r>
                  <a:rPr lang="en-CA" dirty="0">
                    <a:solidFill>
                      <a:schemeClr val="accent2"/>
                    </a:solidFill>
                    <a:effectLst/>
                  </a:rPr>
                  <a:t>adapting to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CA" dirty="0"/>
                  <a:t>?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9456" y="116632"/>
                <a:ext cx="10515600" cy="1325563"/>
              </a:xfrm>
              <a:blipFill>
                <a:blip r:embed="rId2"/>
                <a:stretch>
                  <a:fillRect l="-3536" t="-5505" b="-155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19"/>
              <p:cNvSpPr>
                <a:spLocks noGrp="1"/>
              </p:cNvSpPr>
              <p:nvPr>
                <p:ph idx="1"/>
              </p:nvPr>
            </p:nvSpPr>
            <p:spPr>
              <a:xfrm>
                <a:off x="764976" y="1442195"/>
                <a:ext cx="1080363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3600" dirty="0"/>
                  <a:t>.. When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3600" dirty="0"/>
                  <a:t> is unknown..? Learning which features to use?</a:t>
                </a:r>
              </a:p>
              <a:p>
                <a:pPr marL="0" indent="0">
                  <a:buNone/>
                </a:pPr>
                <a:r>
                  <a:rPr lang="en-CA" sz="3600" dirty="0">
                    <a:solidFill>
                      <a:srgbClr val="00B050"/>
                    </a:solidFill>
                  </a:rPr>
                  <a:t>Example</a:t>
                </a:r>
                <a:r>
                  <a:rPr lang="en-CA" sz="3600" dirty="0"/>
                  <a:t>: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CA" sz="3600" dirty="0"/>
                  <a:t> actions</a:t>
                </a:r>
              </a:p>
              <a:p>
                <a:pPr marL="0" indent="0">
                  <a:buNone/>
                </a:pPr>
                <a:r>
                  <a:rPr lang="en-CA" sz="3600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CA" sz="3600" dirty="0"/>
              </a:p>
              <a:p>
                <a:pPr marL="0" indent="0">
                  <a:buNone/>
                </a:pPr>
                <a:r>
                  <a:rPr lang="en-CA" sz="3600" dirty="0"/>
                  <a:t>                  but maybe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CA" sz="3600" b="0" i="0" smtClean="0">
                            <a:latin typeface="Cambria Math" panose="02040503050406030204" pitchFamily="18" charset="0"/>
                          </a:rPr>
                          <m:t>inf</m:t>
                        </m:r>
                      </m:e>
                      <m:lim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lim>
                    </m:limLow>
                    <m:limLow>
                      <m:limLow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36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3600" dirty="0"/>
                  <a:t>!</a:t>
                </a:r>
              </a:p>
              <a:p>
                <a:pPr marL="0" indent="0">
                  <a:buNone/>
                </a:pPr>
                <a:endParaRPr lang="en-CA" sz="3600" dirty="0"/>
              </a:p>
              <a:p>
                <a:pPr marL="0" indent="0">
                  <a:buNone/>
                </a:pPr>
                <a:r>
                  <a:rPr lang="en-CA" sz="3600" dirty="0">
                    <a:solidFill>
                      <a:srgbClr val="FF0000"/>
                    </a:solidFill>
                  </a:rPr>
                  <a:t>Ideal results</a:t>
                </a:r>
                <a:r>
                  <a:rPr lang="en-CA" sz="3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CA" sz="3600" b="0" i="1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ad>
                          <m:radPr>
                            <m:degHide m:val="on"/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𝐾𝑛</m:t>
                            </m:r>
                          </m:e>
                        </m:rad>
                      </m:e>
                    </m:d>
                  </m:oMath>
                </a14:m>
                <a:endParaRPr lang="en-CA" sz="3600" dirty="0"/>
              </a:p>
            </p:txBody>
          </p:sp>
        </mc:Choice>
        <mc:Fallback>
          <p:sp>
            <p:nvSpPr>
              <p:cNvPr id="20" name="Content Placeholder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4976" y="1442195"/>
                <a:ext cx="10803632" cy="4351338"/>
              </a:xfrm>
              <a:blipFill>
                <a:blip r:embed="rId3"/>
                <a:stretch>
                  <a:fillRect l="-1692" t="-3506" r="-2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817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7728" y="3789040"/>
            <a:ext cx="583264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19"/>
              <p:cNvSpPr txBox="1">
                <a:spLocks/>
              </p:cNvSpPr>
              <p:nvPr/>
            </p:nvSpPr>
            <p:spPr>
              <a:xfrm>
                <a:off x="1199456" y="188640"/>
                <a:ext cx="10803632" cy="604867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CA" sz="3600" u="sng" dirty="0">
                    <a:solidFill>
                      <a:srgbClr val="FF0000"/>
                    </a:solidFill>
                  </a:rPr>
                  <a:t>Goal</a:t>
                </a:r>
                <a:r>
                  <a:rPr lang="en-CA" sz="3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3600" b="0" i="1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ad>
                          <m:radPr>
                            <m:degHide m:val="on"/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𝐾𝑛</m:t>
                            </m:r>
                          </m:e>
                        </m:rad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CA" sz="3600" dirty="0"/>
                  <a:t>.</a:t>
                </a:r>
              </a:p>
              <a:p>
                <a:pPr marL="0" indent="0">
                  <a:buNone/>
                </a:pPr>
                <a:r>
                  <a:rPr lang="en-CA" sz="3600" b="0" dirty="0"/>
                  <a:t>          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CA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3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CA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3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CA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d>
                          <m:dPr>
                            <m:ctrlPr>
                              <a:rPr lang="en-CA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sz="3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CA" sz="3600" dirty="0"/>
                  <a:t>,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br>
                  <a:rPr lang="en-CA" sz="3600" b="0" dirty="0"/>
                </a:br>
                <a:endParaRPr lang="en-CA" sz="3600" b="0" dirty="0"/>
              </a:p>
              <a:p>
                <a:pPr marL="0" indent="0">
                  <a:buNone/>
                </a:pPr>
                <a:r>
                  <a:rPr lang="en-CA" sz="3600" b="0" dirty="0"/>
                  <a:t>           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0,−</m:t>
                            </m:r>
                            <m:r>
                              <m:rPr>
                                <m:sty m:val="p"/>
                              </m:rPr>
                              <a:rPr lang="en-CA" sz="36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,…,−</m:t>
                            </m:r>
                            <m:r>
                              <m:rPr>
                                <m:sty m:val="p"/>
                              </m:rPr>
                              <a:rPr lang="en-CA" sz="36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,…,−</m:t>
                            </m:r>
                            <m:r>
                              <m:rPr>
                                <m:sty m:val="p"/>
                              </m:rPr>
                              <a:rPr lang="en-CA" sz="36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CA" sz="3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sz="3600" b="0" dirty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0,−</m:t>
                            </m:r>
                            <m:r>
                              <m:rPr>
                                <m:sty m:val="p"/>
                              </m:rPr>
                              <a:rPr lang="en-CA" sz="36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, …,2</m:t>
                            </m:r>
                            <m:r>
                              <m:rPr>
                                <m:sty m:val="p"/>
                              </m:rPr>
                              <a:rPr lang="en-CA" sz="36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,…, −</m:t>
                            </m:r>
                            <m:r>
                              <m:rPr>
                                <m:sty m:val="p"/>
                              </m:rPr>
                              <a:rPr lang="en-CA" sz="36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CA" sz="3600" b="0" dirty="0"/>
              </a:p>
              <a:p>
                <a:pPr marL="0" indent="0">
                  <a:buNone/>
                </a:pPr>
                <a:endParaRPr lang="en-CA" sz="3600" dirty="0"/>
              </a:p>
              <a:p>
                <a:pPr marL="0" indent="0">
                  <a:buNone/>
                </a:pPr>
                <a:r>
                  <a:rPr lang="en-CA" sz="3600" u="sng" dirty="0"/>
                  <a:t>Proposition</a:t>
                </a:r>
                <a:r>
                  <a:rPr lang="en-CA" sz="3600" dirty="0"/>
                  <a:t>: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sSub>
                      <m:sSub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CA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CA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CA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3600" dirty="0"/>
                  <a:t>.</a:t>
                </a:r>
                <a:br>
                  <a:rPr lang="en-CA" sz="3600" dirty="0"/>
                </a:br>
                <a:endParaRPr lang="en-CA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rad>
                        <m:radPr>
                          <m:degHide m:val="on"/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CA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CA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6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  <m:r>
                        <a:rPr lang="en-CA" sz="36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CA" sz="3600" i="1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CA" sz="3600" dirty="0"/>
              </a:p>
            </p:txBody>
          </p:sp>
        </mc:Choice>
        <mc:Fallback>
          <p:sp>
            <p:nvSpPr>
              <p:cNvPr id="23" name="Content Placeholder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188640"/>
                <a:ext cx="10803632" cy="6048672"/>
              </a:xfrm>
              <a:prstGeom prst="rect">
                <a:avLst/>
              </a:prstGeom>
              <a:blipFill>
                <a:blip r:embed="rId3"/>
                <a:stretch>
                  <a:fillRect l="-1749" t="-23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9550750" y="184278"/>
            <a:ext cx="2471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T. Lattimore-Cs.Sz.’16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 flipH="1">
                <a:off x="8616280" y="2084655"/>
                <a:ext cx="2232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CA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CA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CA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A" sz="3600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CA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CA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CA" sz="3600" dirty="0">
                    <a:solidFill>
                      <a:srgbClr val="FF0000"/>
                    </a:solidFill>
                  </a:rPr>
                  <a:t> </a:t>
                </a:r>
                <a:endParaRPr lang="en-CA" sz="36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16280" y="2084655"/>
                <a:ext cx="223224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7" name="Group 336"/>
          <p:cNvGrpSpPr/>
          <p:nvPr/>
        </p:nvGrpSpPr>
        <p:grpSpPr>
          <a:xfrm>
            <a:off x="5417825" y="3139229"/>
            <a:ext cx="2503440" cy="694440"/>
            <a:chOff x="5417825" y="3139229"/>
            <a:chExt cx="2503440" cy="69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61" name="Ink 260"/>
                <p14:cNvContentPartPr/>
                <p14:nvPr/>
              </p14:nvContentPartPr>
              <p14:xfrm>
                <a:off x="6220265" y="3281609"/>
                <a:ext cx="717660" cy="552060"/>
              </p14:xfrm>
            </p:contentPart>
          </mc:Choice>
          <mc:Fallback>
            <p:pic>
              <p:nvPicPr>
                <p:cNvPr id="261" name="Ink 26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88937" y="3250279"/>
                  <a:ext cx="780316" cy="6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33" name="Ink 332"/>
                <p14:cNvContentPartPr/>
                <p14:nvPr/>
              </p14:nvContentPartPr>
              <p14:xfrm>
                <a:off x="5417825" y="3139229"/>
                <a:ext cx="2503440" cy="553140"/>
              </p14:xfrm>
            </p:contentPart>
          </mc:Choice>
          <mc:Fallback>
            <p:pic>
              <p:nvPicPr>
                <p:cNvPr id="333" name="Ink 33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86505" y="3107899"/>
                  <a:ext cx="2566080" cy="61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20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552" y="548680"/>
            <a:ext cx="7904151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LIFE</a:t>
            </a:r>
          </a:p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</a:rPr>
              <a:t>BEYOND</a:t>
            </a:r>
          </a:p>
          <a:p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WORST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CASE</a:t>
            </a:r>
          </a:p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???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077626" y="221145"/>
              <a:ext cx="922320" cy="708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6306" y="189825"/>
                <a:ext cx="98496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0021546" y="707865"/>
              <a:ext cx="1607580" cy="5679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0237" y="676555"/>
                <a:ext cx="1670199" cy="6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006383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/>
          <a:lstStyle/>
          <a:p>
            <a:r>
              <a:rPr lang="en-CA" dirty="0" err="1"/>
              <a:t>Asymptopia</a:t>
            </a:r>
            <a:r>
              <a:rPr lang="en-CA" dirty="0"/>
              <a:t>: instance 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381918"/>
                <a:ext cx="10874424" cy="478338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CA" b="0" dirty="0"/>
              </a:p>
              <a:p>
                <a:pPr marL="0" indent="0">
                  <a:buNone/>
                </a:pPr>
                <a:r>
                  <a:rPr lang="en-CA" dirty="0"/>
                  <a:t>Finite-armed bandits: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  <m:sup/>
                      <m:e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CA" b="0" dirty="0"/>
              </a:p>
              <a:p>
                <a:pPr marL="0" indent="0">
                  <a:buNone/>
                </a:pPr>
                <a:endParaRPr lang="en-CA" b="0" dirty="0"/>
              </a:p>
              <a:p>
                <a:pPr marL="0" indent="0">
                  <a:buNone/>
                </a:pPr>
                <a:r>
                  <a:rPr lang="en-CA" dirty="0"/>
                  <a:t>Linear bandits: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CA" sz="36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CA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CA" sz="3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CA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600" i="1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..optimistic algorithms fail to achieve this..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381918"/>
                <a:ext cx="10874424" cy="4783386"/>
              </a:xfrm>
              <a:blipFill>
                <a:blip r:embed="rId3"/>
                <a:stretch>
                  <a:fillRect l="-2298" b="-39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573595" y="5147900"/>
            <a:ext cx="2471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T. Lattimore-Cs.Sz.’17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77501" y="1700808"/>
            <a:ext cx="2471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Lai-Robbins’86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3595" y="3115590"/>
            <a:ext cx="2232248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800" dirty="0"/>
              <a:t>“End of </a:t>
            </a:r>
            <a:r>
              <a:rPr lang="en-CA" sz="2800" dirty="0" err="1"/>
              <a:t>Optimisim</a:t>
            </a:r>
            <a:r>
              <a:rPr lang="en-CA" sz="2800" dirty="0"/>
              <a:t>?” Talk in the next session</a:t>
            </a:r>
          </a:p>
        </p:txBody>
      </p:sp>
    </p:spTree>
    <p:extLst>
      <p:ext uri="{BB962C8B-B14F-4D97-AF65-F5344CB8AC3E}">
        <p14:creationId xmlns:p14="http://schemas.microsoft.com/office/powerpoint/2010/main" val="20053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92708" y="2501900"/>
            <a:ext cx="36792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bandits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19736" y="116632"/>
            <a:ext cx="5025157" cy="621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MAT</a:t>
            </a:r>
            <a:br>
              <a:rPr 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RIX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748666" y="184245"/>
              <a:ext cx="2087100" cy="1062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7349" y="152925"/>
                <a:ext cx="2149735" cy="11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080767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16166" y="4077072"/>
            <a:ext cx="2369880" cy="2055600"/>
            <a:chOff x="1405632" y="4435726"/>
            <a:chExt cx="2369880" cy="20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56" name="Ink 155"/>
                <p14:cNvContentPartPr/>
                <p14:nvPr/>
              </p14:nvContentPartPr>
              <p14:xfrm>
                <a:off x="1425072" y="4435726"/>
                <a:ext cx="2350440" cy="2055600"/>
              </p14:xfrm>
            </p:contentPart>
          </mc:Choice>
          <mc:Fallback>
            <p:pic>
              <p:nvPicPr>
                <p:cNvPr id="156" name="Ink 15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16072" y="4426726"/>
                  <a:ext cx="2368080" cy="20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65" name="Ink 164"/>
                <p14:cNvContentPartPr/>
                <p14:nvPr/>
              </p14:nvContentPartPr>
              <p14:xfrm>
                <a:off x="2663832" y="5408806"/>
                <a:ext cx="116640" cy="342360"/>
              </p14:xfrm>
            </p:contentPart>
          </mc:Choice>
          <mc:Fallback>
            <p:pic>
              <p:nvPicPr>
                <p:cNvPr id="165" name="Ink 16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54832" y="5399806"/>
                  <a:ext cx="1342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7" name="Ink 166"/>
                <p14:cNvContentPartPr/>
                <p14:nvPr/>
              </p14:nvContentPartPr>
              <p14:xfrm>
                <a:off x="2575632" y="4448686"/>
                <a:ext cx="30960" cy="1927440"/>
              </p14:xfrm>
            </p:contentPart>
          </mc:Choice>
          <mc:Fallback>
            <p:pic>
              <p:nvPicPr>
                <p:cNvPr id="167" name="Ink 16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6632" y="4439686"/>
                  <a:ext cx="48600" cy="19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9" name="Ink 168"/>
                <p14:cNvContentPartPr/>
                <p14:nvPr/>
              </p14:nvContentPartPr>
              <p14:xfrm>
                <a:off x="2855352" y="4503766"/>
                <a:ext cx="50040" cy="1890000"/>
              </p14:xfrm>
            </p:contentPart>
          </mc:Choice>
          <mc:Fallback>
            <p:pic>
              <p:nvPicPr>
                <p:cNvPr id="169" name="Ink 168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6352" y="4494766"/>
                  <a:ext cx="67680" cy="19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2" name="Ink 171"/>
                <p14:cNvContentPartPr/>
                <p14:nvPr/>
              </p14:nvContentPartPr>
              <p14:xfrm>
                <a:off x="1405632" y="5732086"/>
                <a:ext cx="2298960" cy="64440"/>
              </p14:xfrm>
            </p:contentPart>
          </mc:Choice>
          <mc:Fallback>
            <p:pic>
              <p:nvPicPr>
                <p:cNvPr id="172" name="Ink 171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96633" y="5723086"/>
                  <a:ext cx="2316597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4" name="Ink 173"/>
                <p14:cNvContentPartPr/>
                <p14:nvPr/>
              </p14:nvContentPartPr>
              <p14:xfrm>
                <a:off x="1456392" y="5314126"/>
                <a:ext cx="2271240" cy="109080"/>
              </p14:xfrm>
            </p:contentPart>
          </mc:Choice>
          <mc:Fallback>
            <p:pic>
              <p:nvPicPr>
                <p:cNvPr id="174" name="Ink 173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7392" y="5305126"/>
                  <a:ext cx="2288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9" name="Ink 178"/>
                <p14:cNvContentPartPr/>
                <p14:nvPr/>
              </p14:nvContentPartPr>
              <p14:xfrm>
                <a:off x="2678592" y="4563886"/>
                <a:ext cx="118800" cy="674640"/>
              </p14:xfrm>
            </p:contentPart>
          </mc:Choice>
          <mc:Fallback>
            <p:pic>
              <p:nvPicPr>
                <p:cNvPr id="179" name="Ink 178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69592" y="4554891"/>
                  <a:ext cx="136440" cy="692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1" name="Ink 180"/>
                <p14:cNvContentPartPr/>
                <p14:nvPr/>
              </p14:nvContentPartPr>
              <p14:xfrm>
                <a:off x="2736192" y="4901926"/>
                <a:ext cx="0" cy="13320"/>
              </p14:xfrm>
            </p:contentPart>
          </mc:Choice>
          <mc:Fallback>
            <p:pic>
              <p:nvPicPr>
                <p:cNvPr id="181" name="Ink 180"/>
                <p:cNvPicPr/>
                <p:nvPr/>
              </p:nvPicPr>
              <p:blipFill/>
              <p:spPr/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6" name="Ink 195"/>
                <p14:cNvContentPartPr/>
                <p14:nvPr/>
              </p14:nvContentPartPr>
              <p14:xfrm>
                <a:off x="1562232" y="5483326"/>
                <a:ext cx="890640" cy="147240"/>
              </p14:xfrm>
            </p:contentPart>
          </mc:Choice>
          <mc:Fallback>
            <p:pic>
              <p:nvPicPr>
                <p:cNvPr id="196" name="Ink 19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53236" y="5474348"/>
                  <a:ext cx="908273" cy="164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1" name="Ink 200"/>
                <p14:cNvContentPartPr/>
                <p14:nvPr/>
              </p14:nvContentPartPr>
              <p14:xfrm>
                <a:off x="2968752" y="5439046"/>
                <a:ext cx="721440" cy="153720"/>
              </p14:xfrm>
            </p:contentPart>
          </mc:Choice>
          <mc:Fallback>
            <p:pic>
              <p:nvPicPr>
                <p:cNvPr id="201" name="Ink 200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59752" y="5430046"/>
                  <a:ext cx="739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6" name="Ink 205"/>
                <p14:cNvContentPartPr/>
                <p14:nvPr/>
              </p14:nvContentPartPr>
              <p14:xfrm>
                <a:off x="1914672" y="4718326"/>
                <a:ext cx="269280" cy="392040"/>
              </p14:xfrm>
            </p:contentPart>
          </mc:Choice>
          <mc:Fallback>
            <p:pic>
              <p:nvPicPr>
                <p:cNvPr id="206" name="Ink 205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05672" y="4709326"/>
                  <a:ext cx="2869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2" name="Ink 211"/>
                <p14:cNvContentPartPr/>
                <p14:nvPr/>
              </p14:nvContentPartPr>
              <p14:xfrm>
                <a:off x="2698752" y="5826406"/>
                <a:ext cx="100080" cy="558360"/>
              </p14:xfrm>
            </p:contentPart>
          </mc:Choice>
          <mc:Fallback>
            <p:pic>
              <p:nvPicPr>
                <p:cNvPr id="212" name="Ink 21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89784" y="5817412"/>
                  <a:ext cx="117657" cy="575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5" name="Ink 214"/>
                <p14:cNvContentPartPr/>
                <p14:nvPr/>
              </p14:nvContentPartPr>
              <p14:xfrm>
                <a:off x="1888752" y="5940526"/>
                <a:ext cx="258840" cy="308880"/>
              </p14:xfrm>
            </p:contentPart>
          </mc:Choice>
          <mc:Fallback>
            <p:pic>
              <p:nvPicPr>
                <p:cNvPr id="215" name="Ink 214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79764" y="5931536"/>
                  <a:ext cx="276456" cy="326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0" name="Ink 219"/>
                <p14:cNvContentPartPr/>
                <p14:nvPr/>
              </p14:nvContentPartPr>
              <p14:xfrm>
                <a:off x="3237672" y="5898046"/>
                <a:ext cx="186840" cy="313200"/>
              </p14:xfrm>
            </p:contentPart>
          </mc:Choice>
          <mc:Fallback>
            <p:pic>
              <p:nvPicPr>
                <p:cNvPr id="220" name="Ink 21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28672" y="5889046"/>
                  <a:ext cx="204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4" name="Ink 223"/>
                <p14:cNvContentPartPr/>
                <p14:nvPr/>
              </p14:nvContentPartPr>
              <p14:xfrm>
                <a:off x="3183672" y="4694566"/>
                <a:ext cx="234720" cy="326520"/>
              </p14:xfrm>
            </p:contentPart>
          </mc:Choice>
          <mc:Fallback>
            <p:pic>
              <p:nvPicPr>
                <p:cNvPr id="224" name="Ink 22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74672" y="4685566"/>
                  <a:ext cx="252360" cy="34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" name="Ink 4"/>
              <p14:cNvContentPartPr/>
              <p14:nvPr/>
            </p14:nvContentPartPr>
            <p14:xfrm>
              <a:off x="10882576" y="2303688"/>
              <a:ext cx="0" cy="18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5" name="Ink 94"/>
              <p14:cNvContentPartPr/>
              <p14:nvPr/>
            </p14:nvContentPartPr>
            <p14:xfrm>
              <a:off x="11551096" y="6057310"/>
              <a:ext cx="0" cy="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/>
            <p:spPr/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5159896" y="4079120"/>
            <a:ext cx="2432520" cy="2230200"/>
            <a:chOff x="5806418" y="4262271"/>
            <a:chExt cx="2432520" cy="22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9" name="Ink 228"/>
                <p14:cNvContentPartPr/>
                <p14:nvPr/>
              </p14:nvContentPartPr>
              <p14:xfrm>
                <a:off x="5827658" y="4408071"/>
                <a:ext cx="36360" cy="2078640"/>
              </p14:xfrm>
            </p:contentPart>
          </mc:Choice>
          <mc:Fallback>
            <p:pic>
              <p:nvPicPr>
                <p:cNvPr id="229" name="Ink 228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8746" y="4399073"/>
                  <a:ext cx="53827" cy="2096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1" name="Ink 230"/>
                <p14:cNvContentPartPr/>
                <p14:nvPr/>
              </p14:nvContentPartPr>
              <p14:xfrm>
                <a:off x="5883458" y="4262271"/>
                <a:ext cx="2343960" cy="154440"/>
              </p14:xfrm>
            </p:contentPart>
          </mc:Choice>
          <mc:Fallback>
            <p:pic>
              <p:nvPicPr>
                <p:cNvPr id="231" name="Ink 230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74459" y="4253292"/>
                  <a:ext cx="2361597" cy="17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4" name="Ink 233"/>
                <p14:cNvContentPartPr/>
                <p14:nvPr/>
              </p14:nvContentPartPr>
              <p14:xfrm>
                <a:off x="5806418" y="6350991"/>
                <a:ext cx="2386440" cy="141480"/>
              </p14:xfrm>
            </p:contentPart>
          </mc:Choice>
          <mc:Fallback>
            <p:pic>
              <p:nvPicPr>
                <p:cNvPr id="234" name="Ink 233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97419" y="6341991"/>
                  <a:ext cx="2404077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0" name="Ink 239"/>
                <p14:cNvContentPartPr/>
                <p14:nvPr/>
              </p14:nvContentPartPr>
              <p14:xfrm>
                <a:off x="8204018" y="4268391"/>
                <a:ext cx="18360" cy="2077560"/>
              </p14:xfrm>
            </p:contentPart>
          </mc:Choice>
          <mc:Fallback>
            <p:pic>
              <p:nvPicPr>
                <p:cNvPr id="240" name="Ink 239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95018" y="4259391"/>
                  <a:ext cx="36000" cy="20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2" name="Ink 241"/>
                <p14:cNvContentPartPr/>
                <p14:nvPr/>
              </p14:nvContentPartPr>
              <p14:xfrm>
                <a:off x="6842138" y="4332471"/>
                <a:ext cx="16560" cy="1950480"/>
              </p14:xfrm>
            </p:contentPart>
          </mc:Choice>
          <mc:Fallback>
            <p:pic>
              <p:nvPicPr>
                <p:cNvPr id="242" name="Ink 24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33329" y="4323471"/>
                  <a:ext cx="33825" cy="19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4" name="Ink 243"/>
                <p14:cNvContentPartPr/>
                <p14:nvPr/>
              </p14:nvContentPartPr>
              <p14:xfrm>
                <a:off x="7575098" y="4298271"/>
                <a:ext cx="18360" cy="2066400"/>
              </p14:xfrm>
            </p:contentPart>
          </mc:Choice>
          <mc:Fallback>
            <p:pic>
              <p:nvPicPr>
                <p:cNvPr id="244" name="Ink 243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66098" y="4289271"/>
                  <a:ext cx="36000" cy="20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0" name="Ink 249"/>
                <p14:cNvContentPartPr/>
                <p14:nvPr/>
              </p14:nvContentPartPr>
              <p14:xfrm>
                <a:off x="5877338" y="5000991"/>
                <a:ext cx="2320200" cy="131040"/>
              </p14:xfrm>
            </p:contentPart>
          </mc:Choice>
          <mc:Fallback>
            <p:pic>
              <p:nvPicPr>
                <p:cNvPr id="250" name="Ink 249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68338" y="4991991"/>
                  <a:ext cx="2337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0" name="Ink 259"/>
                <p14:cNvContentPartPr/>
                <p14:nvPr/>
              </p14:nvContentPartPr>
              <p14:xfrm>
                <a:off x="5839178" y="5727831"/>
                <a:ext cx="2399760" cy="176400"/>
              </p14:xfrm>
            </p:contentPart>
          </mc:Choice>
          <mc:Fallback>
            <p:pic>
              <p:nvPicPr>
                <p:cNvPr id="260" name="Ink 259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30178" y="5718831"/>
                  <a:ext cx="2417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1" name="Ink 260"/>
                <p14:cNvContentPartPr/>
                <p14:nvPr/>
              </p14:nvContentPartPr>
              <p14:xfrm>
                <a:off x="6868778" y="6294111"/>
                <a:ext cx="5040" cy="77760"/>
              </p14:xfrm>
            </p:contentPart>
          </mc:Choice>
          <mc:Fallback>
            <p:pic>
              <p:nvPicPr>
                <p:cNvPr id="261" name="Ink 260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59778" y="6285111"/>
                  <a:ext cx="22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" name="Ink 5"/>
                <p14:cNvContentPartPr/>
                <p14:nvPr/>
              </p14:nvContentPartPr>
              <p14:xfrm>
                <a:off x="5906116" y="4387925"/>
                <a:ext cx="2242980" cy="193824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74799" y="4356611"/>
                  <a:ext cx="2305615" cy="200086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-27384"/>
            <a:ext cx="10515600" cy="1016395"/>
          </a:xfrm>
        </p:spPr>
        <p:txBody>
          <a:bodyPr/>
          <a:lstStyle/>
          <a:p>
            <a:pPr algn="ctr"/>
            <a:r>
              <a:rPr lang="en-CA" dirty="0"/>
              <a:t>Matrix Bandits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0172" y="1052736"/>
            <a:ext cx="3013540" cy="2882546"/>
            <a:chOff x="782899" y="1124744"/>
            <a:chExt cx="3013540" cy="288254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/>
                <p14:cNvContentPartPr/>
                <p14:nvPr/>
              </p14:nvContentPartPr>
              <p14:xfrm>
                <a:off x="1282199" y="1612210"/>
                <a:ext cx="2514240" cy="2395080"/>
              </p14:xfrm>
            </p:contentPart>
          </mc:Choice>
          <mc:Fallback>
            <p:pic>
              <p:nvPicPr>
                <p:cNvPr id="28" name="Ink 27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73200" y="1603211"/>
                  <a:ext cx="2531877" cy="2412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7" name="Ink 106"/>
                <p14:cNvContentPartPr/>
                <p14:nvPr/>
              </p14:nvContentPartPr>
              <p14:xfrm>
                <a:off x="1476265" y="2809750"/>
                <a:ext cx="2012760" cy="265024"/>
              </p14:xfrm>
            </p:contentPart>
          </mc:Choice>
          <mc:Fallback>
            <p:pic>
              <p:nvPicPr>
                <p:cNvPr id="107" name="Ink 106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44945" y="2778465"/>
                  <a:ext cx="2075400" cy="327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585785" y="1124744"/>
                  <a:ext cx="19899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Movies (</a:t>
                  </a:r>
                  <a14:m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CA" sz="2800" dirty="0"/>
                    <a:t>)</a:t>
                  </a:r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5785" y="1124744"/>
                  <a:ext cx="1989935" cy="523220"/>
                </a:xfrm>
                <a:prstGeom prst="rect">
                  <a:avLst/>
                </a:prstGeom>
                <a:blipFill>
                  <a:blip r:embed="rId58"/>
                  <a:stretch>
                    <a:fillRect l="-6116" t="-11628" b="-3255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 rot="16200000">
                  <a:off x="49541" y="2331365"/>
                  <a:ext cx="19899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Users (</a:t>
                  </a:r>
                  <a14:m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CA" sz="2800" dirty="0"/>
                    <a:t>)</a:t>
                  </a:r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541" y="2331365"/>
                  <a:ext cx="1989935" cy="523220"/>
                </a:xfrm>
                <a:prstGeom prst="rect">
                  <a:avLst/>
                </a:prstGeom>
                <a:blipFill>
                  <a:blip r:embed="rId59"/>
                  <a:stretch>
                    <a:fillRect l="-10465" r="-32558" b="-611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583832" y="980728"/>
            <a:ext cx="3052939" cy="3017300"/>
            <a:chOff x="5185999" y="1021051"/>
            <a:chExt cx="3052939" cy="30173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8" name="Ink 67"/>
                <p14:cNvContentPartPr/>
                <p14:nvPr/>
              </p14:nvContentPartPr>
              <p14:xfrm>
                <a:off x="5741978" y="1555791"/>
                <a:ext cx="2496960" cy="2482560"/>
              </p14:xfrm>
            </p:contentPart>
          </mc:Choice>
          <mc:Fallback>
            <p:pic>
              <p:nvPicPr>
                <p:cNvPr id="68" name="Ink 67"/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32979" y="1546791"/>
                  <a:ext cx="2514597" cy="25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3" name="Ink 122"/>
                <p14:cNvContentPartPr/>
                <p14:nvPr/>
              </p14:nvContentPartPr>
              <p14:xfrm>
                <a:off x="5807498" y="2855391"/>
                <a:ext cx="1311480" cy="37800"/>
              </p14:xfrm>
            </p:contentPart>
          </mc:Choice>
          <mc:Fallback>
            <p:pic>
              <p:nvPicPr>
                <p:cNvPr id="123" name="Ink 122"/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76187" y="2824366"/>
                  <a:ext cx="1374103" cy="99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61" name="Ink 160"/>
                <p14:cNvContentPartPr/>
                <p14:nvPr/>
              </p14:nvContentPartPr>
              <p14:xfrm>
                <a:off x="7190618" y="1619971"/>
                <a:ext cx="21507" cy="1035980"/>
              </p14:xfrm>
            </p:contentPart>
          </mc:Choice>
          <mc:Fallback>
            <p:pic>
              <p:nvPicPr>
                <p:cNvPr id="161" name="Ink 160"/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59433" y="1588654"/>
                  <a:ext cx="83877" cy="1098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28" name="Ink 227"/>
                <p14:cNvContentPartPr/>
                <p14:nvPr/>
              </p14:nvContentPartPr>
              <p14:xfrm>
                <a:off x="5800658" y="3960591"/>
                <a:ext cx="13320" cy="3960"/>
              </p14:xfrm>
            </p:contentPart>
          </mc:Choice>
          <mc:Fallback>
            <p:pic>
              <p:nvPicPr>
                <p:cNvPr id="228" name="Ink 227"/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91895" y="3951591"/>
                  <a:ext cx="30496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85" name="Ink 284"/>
                <p14:cNvContentPartPr/>
                <p14:nvPr/>
              </p14:nvContentPartPr>
              <p14:xfrm>
                <a:off x="7272338" y="2836771"/>
                <a:ext cx="857427" cy="15020"/>
              </p14:xfrm>
            </p:contentPart>
          </mc:Choice>
          <mc:Fallback>
            <p:pic>
              <p:nvPicPr>
                <p:cNvPr id="285" name="Ink 284"/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41021" y="2804899"/>
                  <a:ext cx="920060" cy="78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05" name="Ink 304"/>
                <p14:cNvContentPartPr/>
                <p14:nvPr/>
              </p14:nvContentPartPr>
              <p14:xfrm>
                <a:off x="7093778" y="2759371"/>
                <a:ext cx="193227" cy="231740"/>
              </p14:xfrm>
            </p:contentPart>
          </mc:Choice>
          <mc:Fallback>
            <p:pic>
              <p:nvPicPr>
                <p:cNvPr id="305" name="Ink 304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62473" y="2728065"/>
                  <a:ext cx="255837" cy="294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29" name="Ink 328"/>
                <p14:cNvContentPartPr/>
                <p14:nvPr/>
              </p14:nvContentPartPr>
              <p14:xfrm>
                <a:off x="5790938" y="3963831"/>
                <a:ext cx="93240" cy="4680"/>
              </p14:xfrm>
            </p:contentPart>
          </mc:Choice>
          <mc:Fallback>
            <p:pic>
              <p:nvPicPr>
                <p:cNvPr id="329" name="Ink 328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81973" y="3954831"/>
                  <a:ext cx="110812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79" name="Ink 378"/>
                <p14:cNvContentPartPr/>
                <p14:nvPr/>
              </p14:nvContentPartPr>
              <p14:xfrm>
                <a:off x="7203218" y="2996611"/>
                <a:ext cx="36987" cy="877220"/>
              </p14:xfrm>
            </p:contentPart>
          </mc:Choice>
          <mc:Fallback>
            <p:pic>
              <p:nvPicPr>
                <p:cNvPr id="379" name="Ink 378"/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1977" y="2965295"/>
                  <a:ext cx="99470" cy="939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/>
                <p:cNvSpPr txBox="1"/>
                <p:nvPr/>
              </p:nvSpPr>
              <p:spPr>
                <a:xfrm rot="16200000">
                  <a:off x="4288589" y="2453200"/>
                  <a:ext cx="23180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User type  (</a:t>
                  </a:r>
                  <a14:m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CA" sz="2800" dirty="0"/>
                    <a:t>)</a:t>
                  </a:r>
                </a:p>
              </p:txBody>
            </p:sp>
          </mc:Choice>
          <mc:Fallback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288589" y="2453200"/>
                  <a:ext cx="2318039" cy="523220"/>
                </a:xfrm>
                <a:prstGeom prst="rect">
                  <a:avLst/>
                </a:prstGeom>
                <a:blipFill>
                  <a:blip r:embed="rId76"/>
                  <a:stretch>
                    <a:fillRect l="-11628" r="-32558" b="-526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060470" y="1021051"/>
                  <a:ext cx="19899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Channel (</a:t>
                  </a:r>
                  <a14:m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CA" sz="2800" dirty="0"/>
                    <a:t>)</a:t>
                  </a:r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470" y="1021051"/>
                  <a:ext cx="1989935" cy="523220"/>
                </a:xfrm>
                <a:prstGeom prst="rect">
                  <a:avLst/>
                </a:prstGeom>
                <a:blipFill>
                  <a:blip r:embed="rId77"/>
                  <a:stretch>
                    <a:fillRect l="-6116" t="-11628" r="-2752" b="-3255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7328" y="4675783"/>
                <a:ext cx="11456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4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4675783"/>
                <a:ext cx="1145678" cy="769441"/>
              </a:xfrm>
              <a:prstGeom prst="rect">
                <a:avLst/>
              </a:prstGeom>
              <a:blipFill>
                <a:blip r:embed="rId7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3791744" y="4653136"/>
                <a:ext cx="14288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4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4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CA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4400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4653136"/>
                <a:ext cx="1428893" cy="769441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058598" y="1272228"/>
                <a:ext cx="3816424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CA" sz="3200" b="0" i="1" dirty="0">
                  <a:latin typeface="Cambria Math" panose="02040503050406030204" pitchFamily="18" charset="0"/>
                </a:endParaRPr>
              </a:p>
              <a:p>
                <a:r>
                  <a:rPr lang="en-CA" sz="3200" b="0" dirty="0"/>
                  <a:t>                      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  }</m:t>
                    </m:r>
                  </m:oMath>
                </a14:m>
                <a:endParaRPr lang="en-CA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598" y="1272228"/>
                <a:ext cx="3816424" cy="1152047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7587286" y="2833954"/>
                <a:ext cx="44751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3200" b="0" i="1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≪</m:t>
                      </m:r>
                    </m:oMath>
                  </m:oMathPara>
                </a14:m>
                <a:br>
                  <a:rPr lang="en-CA" sz="3200" b="0" i="1" dirty="0">
                    <a:latin typeface="Cambria Math" panose="02040503050406030204" pitchFamily="18" charset="0"/>
                  </a:rPr>
                </a:br>
                <a:r>
                  <a:rPr lang="en-CA" sz="3200" b="0" i="1" dirty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200" b="0" i="1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286" y="2833954"/>
                <a:ext cx="4475143" cy="1077218"/>
              </a:xfrm>
              <a:prstGeom prst="rect">
                <a:avLst/>
              </a:prstGeom>
              <a:blipFill>
                <a:blip r:embed="rId8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8050405" y="4466234"/>
                <a:ext cx="4367526" cy="16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𝑈𝐶𝐵</m:t>
                          </m:r>
                        </m:e>
                      </m:d>
                      <m:r>
                        <a:rPr lang="en-CA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m:rPr>
                              <m:sty m:val="p"/>
                            </m:r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CA" sz="32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32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CA" sz="3200" b="0" i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CA" sz="3200" dirty="0">
                  <a:solidFill>
                    <a:srgbClr val="92D05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𝑈𝐶𝐵</m:t>
                      </m:r>
                      <m:r>
                        <a:rPr lang="en-CA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CA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CA" sz="32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32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𝐾𝐿𝑛</m:t>
                              </m:r>
                            </m:e>
                          </m:rad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CA" sz="3200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405" y="4466234"/>
                <a:ext cx="4367526" cy="1637949"/>
              </a:xfrm>
              <a:prstGeom prst="rect">
                <a:avLst/>
              </a:prstGeom>
              <a:blipFill>
                <a:blip r:embed="rId8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02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Linear bandits: What, why, how, open?</a:t>
            </a:r>
          </a:p>
          <a:p>
            <a:r>
              <a:rPr lang="en-US" dirty="0">
                <a:solidFill>
                  <a:schemeClr val="accent6"/>
                </a:solidFill>
              </a:rPr>
              <a:t>Sparse linear bandits</a:t>
            </a:r>
          </a:p>
          <a:p>
            <a:r>
              <a:rPr lang="en-US" dirty="0">
                <a:solidFill>
                  <a:schemeClr val="accent6"/>
                </a:solidFill>
              </a:rPr>
              <a:t>Beyond the worst-case?</a:t>
            </a:r>
          </a:p>
          <a:p>
            <a:r>
              <a:rPr lang="en-US" dirty="0">
                <a:solidFill>
                  <a:schemeClr val="accent6"/>
                </a:solidFill>
              </a:rPr>
              <a:t>Matrix bandits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892603" y="3373709"/>
              <a:ext cx="454140" cy="1211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1320" y="3342389"/>
                <a:ext cx="516706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7712323" y="3903449"/>
              <a:ext cx="416340" cy="2145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1017" y="3872181"/>
                <a:ext cx="478953" cy="277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7769203" y="3739469"/>
              <a:ext cx="44280" cy="4100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8136" y="3708149"/>
                <a:ext cx="106415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8216863" y="3890849"/>
              <a:ext cx="315540" cy="2460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85561" y="3859598"/>
                <a:ext cx="378144" cy="308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8664703" y="3865649"/>
              <a:ext cx="964980" cy="3092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33389" y="3834365"/>
                <a:ext cx="1027608" cy="3718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16632"/>
                <a:ext cx="10946432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Online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dirty="0"/>
                  <a:t>Confidence Set Conversion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16632"/>
                <a:ext cx="10946432" cy="1325563"/>
              </a:xfrm>
              <a:blipFill>
                <a:blip r:embed="rId2"/>
                <a:stretch>
                  <a:fillRect l="-3007" b="-96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412776"/>
            <a:ext cx="11449272" cy="792088"/>
          </a:xfrm>
        </p:spPr>
        <p:txBody>
          <a:bodyPr>
            <a:normAutofit/>
          </a:bodyPr>
          <a:lstStyle/>
          <a:p>
            <a:r>
              <a:rPr lang="en-CA" sz="4000" dirty="0"/>
              <a:t>Worked for the sparse case!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320808" y="140439"/>
            <a:ext cx="182386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Y. Abbasi-Yadkori</a:t>
            </a:r>
          </a:p>
          <a:p>
            <a:pPr algn="r"/>
            <a:r>
              <a:rPr lang="en-CA" dirty="0"/>
              <a:t>D. Pal</a:t>
            </a:r>
          </a:p>
          <a:p>
            <a:pPr algn="r"/>
            <a:r>
              <a:rPr lang="en-CA" dirty="0" err="1"/>
              <a:t>Cs.Sz</a:t>
            </a:r>
            <a:r>
              <a:rPr lang="en-CA" dirty="0"/>
              <a:t>.</a:t>
            </a:r>
          </a:p>
          <a:p>
            <a:pPr algn="r"/>
            <a:r>
              <a:rPr lang="en-CA" dirty="0"/>
              <a:t>2012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479376" y="2132856"/>
                <a:ext cx="547260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4000" dirty="0">
                    <a:solidFill>
                      <a:schemeClr val="accent1"/>
                    </a:solidFill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sz="4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4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  <m:sSub>
                              <m:sSubPr>
                                <m:ctrlPr>
                                  <a:rPr lang="en-CA" sz="4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4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CA" sz="4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  <m:r>
                          <a:rPr lang="en-CA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CA" sz="4000" dirty="0"/>
              </a:p>
            </p:txBody>
          </p:sp>
        </mc:Choice>
        <mc:Fallback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2132856"/>
                <a:ext cx="5472608" cy="792088"/>
              </a:xfrm>
              <a:prstGeom prst="rect">
                <a:avLst/>
              </a:prstGeom>
              <a:blipFill>
                <a:blip r:embed="rId3"/>
                <a:stretch>
                  <a:fillRect l="-4013" t="-1538" b="-338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79376" y="3140968"/>
                <a:ext cx="5731480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4000" dirty="0"/>
                  <a:t>Low-rank structure:</a:t>
                </a:r>
                <a:br>
                  <a:rPr lang="en-CA" sz="4000" dirty="0"/>
                </a:br>
                <a:r>
                  <a:rPr lang="en-CA" sz="4000" dirty="0"/>
                  <a:t>    </a:t>
                </a:r>
                <a14:m>
                  <m:oMath xmlns:m="http://schemas.openxmlformats.org/officeDocument/2006/math">
                    <m:r>
                      <a:rPr lang="en-CA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4000" dirty="0"/>
                  <a:t> parameters</a:t>
                </a:r>
              </a:p>
            </p:txBody>
          </p:sp>
        </mc:Choice>
        <mc:Fallback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3140968"/>
                <a:ext cx="5731480" cy="1584176"/>
              </a:xfrm>
              <a:prstGeom prst="rect">
                <a:avLst/>
              </a:prstGeom>
              <a:blipFill>
                <a:blip r:embed="rId4"/>
                <a:stretch>
                  <a:fillRect l="-3830" t="-107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479376" y="4509120"/>
                <a:ext cx="561662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4000" dirty="0">
                    <a:solidFill>
                      <a:schemeClr val="accent5"/>
                    </a:solidFill>
                  </a:rPr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4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4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CA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CA" sz="4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4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CA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CA" sz="40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4509120"/>
                <a:ext cx="5616624" cy="720080"/>
              </a:xfrm>
              <a:prstGeom prst="rect">
                <a:avLst/>
              </a:prstGeom>
              <a:blipFill>
                <a:blip r:embed="rId5"/>
                <a:stretch>
                  <a:fillRect l="-3909" t="-23729" b="-254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2" name="Group 231"/>
          <p:cNvGrpSpPr/>
          <p:nvPr/>
        </p:nvGrpSpPr>
        <p:grpSpPr>
          <a:xfrm>
            <a:off x="7937556" y="1781692"/>
            <a:ext cx="2816696" cy="2743388"/>
            <a:chOff x="7937556" y="1781692"/>
            <a:chExt cx="2816696" cy="2743388"/>
          </a:xfrm>
        </p:grpSpPr>
        <p:grpSp>
          <p:nvGrpSpPr>
            <p:cNvPr id="25" name="Group 24"/>
            <p:cNvGrpSpPr/>
            <p:nvPr/>
          </p:nvGrpSpPr>
          <p:grpSpPr>
            <a:xfrm>
              <a:off x="8112224" y="2348880"/>
              <a:ext cx="2568240" cy="2176200"/>
              <a:chOff x="6943816" y="2095150"/>
              <a:chExt cx="2568240" cy="21762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26" name="Ink 25"/>
                  <p14:cNvContentPartPr/>
                  <p14:nvPr/>
                </p14:nvContentPartPr>
                <p14:xfrm>
                  <a:off x="7680016" y="2782390"/>
                  <a:ext cx="1817640" cy="1488960"/>
                </p14:xfrm>
              </p:contentPart>
            </mc:Choice>
            <mc:Fallback>
              <p:pic>
                <p:nvPicPr>
                  <p:cNvPr id="26" name="Ink 25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671016" y="2773390"/>
                    <a:ext cx="1835280" cy="150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27" name="Ink 26"/>
                  <p14:cNvContentPartPr/>
                  <p14:nvPr/>
                </p14:nvContentPartPr>
                <p14:xfrm>
                  <a:off x="7696216" y="2095150"/>
                  <a:ext cx="1815840" cy="549000"/>
                </p14:xfrm>
              </p:contentPart>
            </mc:Choice>
            <mc:Fallback>
              <p:pic>
                <p:nvPicPr>
                  <p:cNvPr id="27" name="Ink 26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687218" y="2086150"/>
                    <a:ext cx="1833477" cy="56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28" name="Ink 27"/>
                  <p14:cNvContentPartPr/>
                  <p14:nvPr/>
                </p14:nvContentPartPr>
                <p14:xfrm>
                  <a:off x="7761736" y="2297470"/>
                  <a:ext cx="888840" cy="278280"/>
                </p14:xfrm>
              </p:contentPart>
            </mc:Choice>
            <mc:Fallback>
              <p:pic>
                <p:nvPicPr>
                  <p:cNvPr id="28" name="Ink 27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752736" y="2288470"/>
                    <a:ext cx="906480" cy="29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29" name="Ink 28"/>
                  <p14:cNvContentPartPr/>
                  <p14:nvPr/>
                </p14:nvContentPartPr>
                <p14:xfrm>
                  <a:off x="7204456" y="2898670"/>
                  <a:ext cx="377280" cy="1280520"/>
                </p14:xfrm>
              </p:contentPart>
            </mc:Choice>
            <mc:Fallback>
              <p:pic>
                <p:nvPicPr>
                  <p:cNvPr id="29" name="Ink 28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195456" y="2889670"/>
                    <a:ext cx="394920" cy="129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30" name="Ink 29"/>
                  <p14:cNvContentPartPr/>
                  <p14:nvPr/>
                </p14:nvContentPartPr>
                <p14:xfrm>
                  <a:off x="6943816" y="2906230"/>
                  <a:ext cx="618480" cy="1317240"/>
                </p14:xfrm>
              </p:contentPart>
            </mc:Choice>
            <mc:Fallback>
              <p:pic>
                <p:nvPicPr>
                  <p:cNvPr id="30" name="Ink 29"/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34816" y="2897230"/>
                    <a:ext cx="636120" cy="133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31" name="Ink 30"/>
                  <p14:cNvContentPartPr/>
                  <p14:nvPr/>
                </p14:nvContentPartPr>
                <p14:xfrm>
                  <a:off x="7816096" y="2886070"/>
                  <a:ext cx="948600" cy="724320"/>
                </p14:xfrm>
              </p:contentPart>
            </mc:Choice>
            <mc:Fallback>
              <p:pic>
                <p:nvPicPr>
                  <p:cNvPr id="31" name="Ink 30"/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807096" y="2877070"/>
                    <a:ext cx="966240" cy="74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32" name="Ink 31"/>
                  <p14:cNvContentPartPr/>
                  <p14:nvPr/>
                </p14:nvContentPartPr>
                <p14:xfrm>
                  <a:off x="7013495" y="2927195"/>
                  <a:ext cx="495360" cy="1200420"/>
                </p14:xfrm>
              </p:contentPart>
            </mc:Choice>
            <mc:Fallback>
              <p:pic>
                <p:nvPicPr>
                  <p:cNvPr id="32" name="Ink 31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82175" y="2895880"/>
                    <a:ext cx="558000" cy="12630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33" name="Ink 32"/>
                  <p14:cNvContentPartPr/>
                  <p14:nvPr/>
                </p14:nvContentPartPr>
                <p14:xfrm>
                  <a:off x="7756355" y="2127095"/>
                  <a:ext cx="1679760" cy="444780"/>
                </p14:xfrm>
              </p:contentPart>
            </mc:Choice>
            <mc:Fallback>
              <p:pic>
                <p:nvPicPr>
                  <p:cNvPr id="33" name="Ink 32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725042" y="2095813"/>
                    <a:ext cx="1742387" cy="50734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ontent Placeholder 2"/>
                <p:cNvSpPr txBox="1">
                  <a:spLocks/>
                </p:cNvSpPr>
                <p:nvPr/>
              </p:nvSpPr>
              <p:spPr>
                <a:xfrm>
                  <a:off x="7937556" y="1781692"/>
                  <a:ext cx="2816696" cy="4390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4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min</m:t>
                        </m:r>
                        <m:d>
                          <m:dPr>
                            <m:ctrlPr>
                              <a:rPr lang="en-CA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2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CA" sz="32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32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oMath>
                    </m:oMathPara>
                  </a14:m>
                  <a:endParaRPr lang="en-CA" sz="3200" dirty="0"/>
                </a:p>
              </p:txBody>
            </p:sp>
          </mc:Choice>
          <mc:Fallback>
            <p:sp>
              <p:nvSpPr>
                <p:cNvPr id="3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556" y="1781692"/>
                  <a:ext cx="2816696" cy="439019"/>
                </a:xfrm>
                <a:prstGeom prst="rect">
                  <a:avLst/>
                </a:prstGeom>
                <a:blipFill>
                  <a:blip r:embed="rId22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3" name="Group 232"/>
          <p:cNvGrpSpPr/>
          <p:nvPr/>
        </p:nvGrpSpPr>
        <p:grpSpPr>
          <a:xfrm>
            <a:off x="1919536" y="4590869"/>
            <a:ext cx="8352928" cy="1718451"/>
            <a:chOff x="1919536" y="4590869"/>
            <a:chExt cx="8352928" cy="17184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Content Placeholder 2"/>
                <p:cNvSpPr txBox="1">
                  <a:spLocks/>
                </p:cNvSpPr>
                <p:nvPr/>
              </p:nvSpPr>
              <p:spPr>
                <a:xfrm>
                  <a:off x="1919536" y="5373216"/>
                  <a:ext cx="8352928" cy="93610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925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4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CA" sz="4000" dirty="0">
                      <a:solidFill>
                        <a:srgbClr val="7030A0"/>
                      </a:solidFill>
                    </a:rPr>
                    <a:t>(1),(2) </a:t>
                  </a:r>
                  <a14:m>
                    <m:oMath xmlns:m="http://schemas.openxmlformats.org/officeDocument/2006/math">
                      <m:r>
                        <a:rPr lang="en-CA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CA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CA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  <m:d>
                                <m:dPr>
                                  <m:ctrlPr>
                                    <a:rPr lang="en-CA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CA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CA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  <m:r>
                                <a:rPr lang="en-CA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CA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a14:m>
                  <a:endParaRPr lang="en-CA" sz="4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2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536" y="5373216"/>
                  <a:ext cx="8352928" cy="936104"/>
                </a:xfrm>
                <a:prstGeom prst="rect">
                  <a:avLst/>
                </a:prstGeom>
                <a:blipFill>
                  <a:blip r:embed="rId23"/>
                  <a:stretch>
                    <a:fillRect l="-2336" b="-519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" name="Ink 5"/>
                <p14:cNvContentPartPr/>
                <p14:nvPr/>
              </p14:nvContentPartPr>
              <p14:xfrm>
                <a:off x="8450224" y="4590869"/>
                <a:ext cx="1791360" cy="67536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18904" y="4559549"/>
                  <a:ext cx="185400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" name="Ink 8"/>
                <p14:cNvContentPartPr/>
                <p14:nvPr/>
              </p14:nvContentPartPr>
              <p14:xfrm>
                <a:off x="7453924" y="4975529"/>
                <a:ext cx="889380" cy="42264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22623" y="4944236"/>
                  <a:ext cx="951982" cy="485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0" name="Ink 229"/>
                <p14:cNvContentPartPr/>
                <p14:nvPr/>
              </p14:nvContentPartPr>
              <p14:xfrm>
                <a:off x="7415944" y="5208629"/>
                <a:ext cx="322020" cy="164340"/>
              </p14:xfrm>
            </p:contentPart>
          </mc:Choice>
          <mc:Fallback>
            <p:pic>
              <p:nvPicPr>
                <p:cNvPr id="230" name="Ink 22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4641" y="5177275"/>
                  <a:ext cx="384625" cy="227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1" name="Ink 230"/>
                <p14:cNvContentPartPr/>
                <p14:nvPr/>
              </p14:nvContentPartPr>
              <p14:xfrm>
                <a:off x="6034984" y="5996669"/>
                <a:ext cx="1968480" cy="183240"/>
              </p14:xfrm>
            </p:contentPart>
          </mc:Choice>
          <mc:Fallback>
            <p:pic>
              <p:nvPicPr>
                <p:cNvPr id="231" name="Ink 23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03664" y="5965349"/>
                  <a:ext cx="2031120" cy="24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94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Parameter noise?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412776"/>
                <a:ext cx="11449272" cy="7920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4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CA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412776"/>
                <a:ext cx="11449272" cy="7920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479376" y="2234283"/>
            <a:ext cx="547260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4000" dirty="0"/>
              <a:t>Explore-Restrict-OFUL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487488" y="3155677"/>
                <a:ext cx="8424936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:=</m:t>
                      </m:r>
                      <m:r>
                        <m:rPr>
                          <m:lit/>
                        </m:rPr>
                        <a:rPr lang="en-CA" sz="40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CA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}"/>
                          <m:ctrlPr>
                            <a:rPr lang="en-CA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A" sz="4000" b="0" dirty="0"/>
              </a:p>
              <a:p>
                <a:pPr marL="0" indent="0">
                  <a:buNone/>
                </a:pPr>
                <a:r>
                  <a:rPr lang="en-CA" sz="4000" b="0" dirty="0"/>
                  <a:t>                         </a:t>
                </a:r>
                <a14:m>
                  <m:oMath xmlns:m="http://schemas.openxmlformats.org/officeDocument/2006/math"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4000" dirty="0"/>
                  <a:t>  one-hot “vectors”</a:t>
                </a:r>
              </a:p>
            </p:txBody>
          </p:sp>
        </mc:Choice>
        <mc:Fallback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3155677"/>
                <a:ext cx="8424936" cy="1584176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2855640" y="4970586"/>
                <a:ext cx="6552728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4000" dirty="0">
                    <a:solidFill>
                      <a:schemeClr val="accent5"/>
                    </a:solidFill>
                  </a:rPr>
                  <a:t>Problem: </a:t>
                </a:r>
                <a14:m>
                  <m:oMath xmlns:m="http://schemas.openxmlformats.org/officeDocument/2006/math">
                    <m:r>
                      <a:rPr lang="en-CA" sz="4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CA" sz="4000" dirty="0">
                    <a:solidFill>
                      <a:schemeClr val="accent5"/>
                    </a:solidFill>
                  </a:rPr>
                  <a:t> is not </a:t>
                </a:r>
                <a14:m>
                  <m:oMath xmlns:m="http://schemas.openxmlformats.org/officeDocument/2006/math">
                    <m:r>
                      <a:rPr lang="en-CA" sz="4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CA" sz="4000" dirty="0">
                    <a:solidFill>
                      <a:schemeClr val="accent5"/>
                    </a:solidFill>
                  </a:rPr>
                  <a:t> isotropic</a:t>
                </a:r>
              </a:p>
            </p:txBody>
          </p:sp>
        </mc:Choice>
        <mc:Fallback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4970586"/>
                <a:ext cx="6552728" cy="720080"/>
              </a:xfrm>
              <a:prstGeom prst="rect">
                <a:avLst/>
              </a:prstGeom>
              <a:blipFill>
                <a:blip r:embed="rId4"/>
                <a:stretch>
                  <a:fillRect l="-3256" t="-23529" b="-243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9500356" y="280775"/>
            <a:ext cx="2471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Carpentier-Munos ‘12</a:t>
            </a:r>
          </a:p>
        </p:txBody>
      </p:sp>
    </p:spTree>
    <p:extLst>
      <p:ext uri="{BB962C8B-B14F-4D97-AF65-F5344CB8AC3E}">
        <p14:creationId xmlns:p14="http://schemas.microsoft.com/office/powerpoint/2010/main" val="3800289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-27384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Can it be done?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35360" y="1196752"/>
                <a:ext cx="5256584" cy="212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200" b="0" dirty="0">
                    <a:latin typeface="Cambria Math" panose="02040503050406030204" pitchFamily="18" charset="0"/>
                  </a:rPr>
                  <a:t>Baseline: UCB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𝑈𝐶𝐵</m:t>
                          </m:r>
                        </m:e>
                      </m:d>
                      <m:r>
                        <a:rPr lang="en-CA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m:rPr>
                              <m:sty m:val="p"/>
                            </m:r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CA" sz="32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32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CA" sz="3200" b="0" i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r>
                        <a:rPr lang="en-CA" sz="3200" b="0" i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CA" sz="3200" b="0" i="0" dirty="0">
                  <a:solidFill>
                    <a:srgbClr val="92D05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𝑈𝐶𝐵</m:t>
                      </m:r>
                      <m:r>
                        <a:rPr lang="en-CA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CA" sz="32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CA" sz="32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3200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𝐾𝐿𝑛</m:t>
                              </m:r>
                            </m:e>
                          </m:rad>
                          <m:r>
                            <a:rPr lang="en-CA" sz="32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CA" sz="3200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196752"/>
                <a:ext cx="5256584" cy="2124108"/>
              </a:xfrm>
              <a:prstGeom prst="rect">
                <a:avLst/>
              </a:prstGeom>
              <a:blipFill>
                <a:blip r:embed="rId3"/>
                <a:stretch>
                  <a:fillRect l="-2900" t="-37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731693" y="188640"/>
            <a:ext cx="3052939" cy="3017300"/>
            <a:chOff x="5185999" y="1021051"/>
            <a:chExt cx="3052939" cy="30173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/>
                <p14:cNvContentPartPr/>
                <p14:nvPr/>
              </p14:nvContentPartPr>
              <p14:xfrm>
                <a:off x="5741978" y="1555791"/>
                <a:ext cx="2496960" cy="248256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32979" y="1546791"/>
                  <a:ext cx="2514597" cy="25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5807498" y="2855391"/>
                <a:ext cx="1311480" cy="3780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76187" y="2824366"/>
                  <a:ext cx="1374103" cy="99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/>
                <p14:cNvContentPartPr/>
                <p14:nvPr/>
              </p14:nvContentPartPr>
              <p14:xfrm>
                <a:off x="7190618" y="1619971"/>
                <a:ext cx="21507" cy="103598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59433" y="1588643"/>
                  <a:ext cx="83877" cy="1098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/>
                <p14:cNvContentPartPr/>
                <p14:nvPr/>
              </p14:nvContentPartPr>
              <p14:xfrm>
                <a:off x="5800658" y="3960591"/>
                <a:ext cx="13320" cy="396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91895" y="3951591"/>
                  <a:ext cx="30496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/>
                <p14:cNvContentPartPr/>
                <p14:nvPr/>
              </p14:nvContentPartPr>
              <p14:xfrm>
                <a:off x="7272338" y="2836771"/>
                <a:ext cx="857427" cy="1502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41021" y="2804102"/>
                  <a:ext cx="920060" cy="80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/>
                <p14:cNvContentPartPr/>
                <p14:nvPr/>
              </p14:nvContentPartPr>
              <p14:xfrm>
                <a:off x="7093778" y="2759371"/>
                <a:ext cx="193227" cy="23174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62473" y="2728016"/>
                  <a:ext cx="255837" cy="294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/>
                <p14:cNvContentPartPr/>
                <p14:nvPr/>
              </p14:nvContentPartPr>
              <p14:xfrm>
                <a:off x="5790938" y="3963831"/>
                <a:ext cx="93240" cy="468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81973" y="3954831"/>
                  <a:ext cx="110812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/>
                <p14:cNvContentPartPr/>
                <p14:nvPr/>
              </p14:nvContentPartPr>
              <p14:xfrm>
                <a:off x="7203218" y="2996611"/>
                <a:ext cx="36987" cy="87722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71977" y="2965282"/>
                  <a:ext cx="99470" cy="939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 rot="16200000">
                  <a:off x="4288589" y="2453200"/>
                  <a:ext cx="23180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User type  (</a:t>
                  </a:r>
                  <a14:m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CA" sz="2800" dirty="0"/>
                    <a:t>)</a:t>
                  </a: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288589" y="2453200"/>
                  <a:ext cx="2318039" cy="523220"/>
                </a:xfrm>
                <a:prstGeom prst="rect">
                  <a:avLst/>
                </a:prstGeom>
                <a:blipFill>
                  <a:blip r:embed="rId20"/>
                  <a:stretch>
                    <a:fillRect l="-10465" r="-32558" b="-526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060470" y="1021051"/>
                  <a:ext cx="19899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Channel (</a:t>
                  </a:r>
                  <a14:m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CA" sz="2800" dirty="0"/>
                    <a:t>)</a:t>
                  </a: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470" y="1021051"/>
                  <a:ext cx="1989935" cy="523220"/>
                </a:xfrm>
                <a:prstGeom prst="rect">
                  <a:avLst/>
                </a:prstGeom>
                <a:blipFill>
                  <a:blip r:embed="rId21"/>
                  <a:stretch>
                    <a:fillRect l="-6442" t="-11628" r="-2761" b="-3255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231904" y="3011468"/>
                <a:ext cx="61926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200" dirty="0"/>
                  <a:t>Needle in a haystack: </a:t>
                </a:r>
              </a:p>
              <a:p>
                <a:r>
                  <a:rPr lang="en-CA" sz="3200" dirty="0"/>
                  <a:t>Only one entry nonzero, the others zero!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200" b="0" i="1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3200" dirty="0"/>
                  <a:t>!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4" y="3011468"/>
                <a:ext cx="6192688" cy="1569660"/>
              </a:xfrm>
              <a:prstGeom prst="rect">
                <a:avLst/>
              </a:prstGeom>
              <a:blipFill>
                <a:blip r:embed="rId22"/>
                <a:stretch>
                  <a:fillRect l="-2461" t="-5058" r="-295" b="-124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268109" y="4581128"/>
                <a:ext cx="6096000" cy="14413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:r>
                  <a:rPr lang="en-CA" sz="4000" dirty="0">
                    <a:solidFill>
                      <a:srgbClr val="FF0000"/>
                    </a:solidFill>
                  </a:rPr>
                  <a:t>Worst-case</a:t>
                </a:r>
                <a:r>
                  <a:rPr lang="en-CA" sz="4000" dirty="0"/>
                  <a:t> lower-bound:</a:t>
                </a:r>
                <a:br>
                  <a:rPr lang="en-CA" sz="4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4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400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C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CA" sz="4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r>
                                <a:rPr lang="en-CA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CA" sz="4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09" y="4581128"/>
                <a:ext cx="6096000" cy="1441357"/>
              </a:xfrm>
              <a:prstGeom prst="rect">
                <a:avLst/>
              </a:prstGeom>
              <a:blipFill>
                <a:blip r:embed="rId23"/>
                <a:stretch>
                  <a:fillRect l="-3500" t="-75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91344" y="3573016"/>
            <a:ext cx="3890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then??</a:t>
            </a:r>
          </a:p>
        </p:txBody>
      </p:sp>
    </p:spTree>
    <p:extLst>
      <p:ext uri="{BB962C8B-B14F-4D97-AF65-F5344CB8AC3E}">
        <p14:creationId xmlns:p14="http://schemas.microsoft.com/office/powerpoint/2010/main" val="108852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44624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Rank-one bandits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340768"/>
                <a:ext cx="11449272" cy="7920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4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40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CA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340768"/>
                <a:ext cx="11449272" cy="7920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487488" y="2219573"/>
                <a:ext cx="8424936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4000" b="0" dirty="0"/>
                  <a:t> </a:t>
                </a:r>
                <a14:m>
                  <m:oMath xmlns:m="http://schemas.openxmlformats.org/officeDocument/2006/math"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CA" sz="40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}"/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4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endParaRPr lang="en-CA" sz="4000" b="0" dirty="0"/>
              </a:p>
            </p:txBody>
          </p:sp>
        </mc:Choice>
        <mc:Fallback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2219573"/>
                <a:ext cx="8424936" cy="1584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479376" y="2992193"/>
                <a:ext cx="9577064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>
                    <a:solidFill>
                      <a:schemeClr val="accent5"/>
                    </a:solidFill>
                  </a:rPr>
                  <a:t>Best action: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2992193"/>
                <a:ext cx="9577064" cy="1008112"/>
              </a:xfrm>
              <a:prstGeom prst="rect">
                <a:avLst/>
              </a:prstGeom>
              <a:blipFill>
                <a:blip r:embed="rId4"/>
                <a:stretch>
                  <a:fillRect l="-2610" t="-13333" b="-42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9531800" y="1176328"/>
            <a:ext cx="24719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CA" dirty="0"/>
              <a:t>Katariya-Kveton-Sz-Vernade-Wen’16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4168" y="141038"/>
            <a:ext cx="316956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chemeClr val="bg1"/>
                </a:solidFill>
              </a:rPr>
              <a:t>POSTER!!!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51384" y="3933056"/>
                <a:ext cx="9577064" cy="2376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>
                    <a:solidFill>
                      <a:srgbClr val="FF0000"/>
                    </a:solidFill>
                  </a:rPr>
                  <a:t>Theorem</a:t>
                </a:r>
                <a:r>
                  <a:rPr lang="en-CA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</m:e>
                    </m:d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CA" dirty="0"/>
                  <a:t>Compare 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𝑈𝐶𝐵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𝐾𝐿</m:t>
                            </m:r>
                            <m:r>
                              <m:rPr>
                                <m:sty m:val="p"/>
                              </m:rPr>
                              <a:rPr lang="en-CA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</m:e>
                    </m:d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3933056"/>
                <a:ext cx="9577064" cy="2376264"/>
              </a:xfrm>
              <a:prstGeom prst="rect">
                <a:avLst/>
              </a:prstGeom>
              <a:blipFill>
                <a:blip r:embed="rId5"/>
                <a:stretch>
                  <a:fillRect l="-25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8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625"/>
            <a:ext cx="10515600" cy="1152128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Summary &amp; What’s Next?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1754" y="1340768"/>
            <a:ext cx="10515600" cy="468052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(Linear) structure allows generalization </a:t>
            </a:r>
            <a:r>
              <a:rPr lang="en-CA" dirty="0">
                <a:solidFill>
                  <a:srgbClr val="FF0000"/>
                </a:solidFill>
              </a:rPr>
              <a:t>between</a:t>
            </a:r>
            <a:r>
              <a:rPr lang="en-CA" dirty="0"/>
              <a:t> actions: Key for scaling!</a:t>
            </a:r>
          </a:p>
          <a:p>
            <a:r>
              <a:rPr lang="en-CA" dirty="0"/>
              <a:t>Theory-practice gaps (e.g. hiatus of </a:t>
            </a:r>
            <a:r>
              <a:rPr lang="en-CA" dirty="0" err="1"/>
              <a:t>SupLinRel</a:t>
            </a:r>
            <a:r>
              <a:rPr lang="en-CA" dirty="0"/>
              <a:t>)</a:t>
            </a:r>
          </a:p>
          <a:p>
            <a:r>
              <a:rPr lang="en-CA" dirty="0"/>
              <a:t>How to scale up to large feature spaces? </a:t>
            </a:r>
          </a:p>
          <a:p>
            <a:pPr lvl="1"/>
            <a:r>
              <a:rPr lang="en-CA" dirty="0"/>
              <a:t>Sparsity &amp; adaptation, matrix bandits</a:t>
            </a:r>
          </a:p>
          <a:p>
            <a:r>
              <a:rPr lang="en-CA" dirty="0"/>
              <a:t>Beyond worst-case optimality</a:t>
            </a:r>
          </a:p>
          <a:p>
            <a:r>
              <a:rPr lang="en-CA" dirty="0"/>
              <a:t>Nonlinear bandits, beyond bandits, beyond stochastic models</a:t>
            </a:r>
          </a:p>
        </p:txBody>
      </p:sp>
    </p:spTree>
    <p:extLst>
      <p:ext uri="{BB962C8B-B14F-4D97-AF65-F5344CB8AC3E}">
        <p14:creationId xmlns:p14="http://schemas.microsoft.com/office/powerpoint/2010/main" val="34059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2701" r="43700" b="19551"/>
          <a:stretch/>
        </p:blipFill>
        <p:spPr>
          <a:xfrm>
            <a:off x="4511824" y="1923807"/>
            <a:ext cx="2604071" cy="28083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847528" y="188640"/>
              <a:ext cx="8176320" cy="15998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6209" y="157320"/>
                <a:ext cx="8238957" cy="16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2545928" y="1767600"/>
              <a:ext cx="6367320" cy="3888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4608" y="1736309"/>
                <a:ext cx="6429960" cy="451382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2357475" y="476946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Further reading @ the “bandit blog”:</a:t>
            </a:r>
          </a:p>
          <a:p>
            <a:pPr algn="ctr"/>
            <a:r>
              <a:rPr lang="en-CA" sz="3200" dirty="0"/>
              <a:t> </a:t>
            </a:r>
            <a:r>
              <a:rPr lang="en-CA" sz="3200" dirty="0">
                <a:hlinkClick r:id="rId7"/>
              </a:rPr>
              <a:t>http://banditalgs.com</a:t>
            </a:r>
            <a:r>
              <a:rPr lang="en-CA" sz="3200" dirty="0"/>
              <a:t> </a:t>
            </a:r>
          </a:p>
          <a:p>
            <a:pPr algn="ctr"/>
            <a:r>
              <a:rPr lang="en-CA" sz="3200" dirty="0"/>
              <a:t>(joint effort with Tor Lattimore)</a:t>
            </a:r>
          </a:p>
        </p:txBody>
      </p:sp>
    </p:spTree>
    <p:extLst>
      <p:ext uri="{BB962C8B-B14F-4D97-AF65-F5344CB8AC3E}">
        <p14:creationId xmlns:p14="http://schemas.microsoft.com/office/powerpoint/2010/main" val="2340770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3" name="Ink 82"/>
              <p14:cNvContentPartPr/>
              <p14:nvPr/>
            </p14:nvContentPartPr>
            <p14:xfrm>
              <a:off x="10623376" y="1811765"/>
              <a:ext cx="0" cy="147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6" name="Ink 95"/>
              <p14:cNvContentPartPr/>
              <p14:nvPr/>
            </p14:nvContentPartPr>
            <p14:xfrm>
              <a:off x="629416" y="108965"/>
              <a:ext cx="11075760" cy="64720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936" y="103205"/>
                <a:ext cx="11090520" cy="64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1" name="Ink 120"/>
              <p14:cNvContentPartPr/>
              <p14:nvPr/>
            </p14:nvContentPartPr>
            <p14:xfrm>
              <a:off x="3837016" y="1119485"/>
              <a:ext cx="899640" cy="4942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0896" y="1110485"/>
                <a:ext cx="91188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3" name="Ink 172"/>
              <p14:cNvContentPartPr/>
              <p14:nvPr/>
            </p14:nvContentPartPr>
            <p14:xfrm>
              <a:off x="6222736" y="2072405"/>
              <a:ext cx="698760" cy="46368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4816" y="2065925"/>
                <a:ext cx="71244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" name="Ink 173"/>
              <p14:cNvContentPartPr/>
              <p14:nvPr/>
            </p14:nvContentPartPr>
            <p14:xfrm>
              <a:off x="9798976" y="1160165"/>
              <a:ext cx="2014200" cy="7974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92496" y="1151525"/>
                <a:ext cx="20264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0" name="Ink 199"/>
              <p14:cNvContentPartPr/>
              <p14:nvPr/>
            </p14:nvContentPartPr>
            <p14:xfrm>
              <a:off x="6375376" y="3233405"/>
              <a:ext cx="0" cy="1152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6" name="Ink 335"/>
              <p14:cNvContentPartPr/>
              <p14:nvPr/>
            </p14:nvContentPartPr>
            <p14:xfrm>
              <a:off x="759376" y="5231765"/>
              <a:ext cx="963360" cy="1092960"/>
            </p14:xfrm>
          </p:contentPart>
        </mc:Choice>
        <mc:Fallback xmlns="">
          <p:pic>
            <p:nvPicPr>
              <p:cNvPr id="336" name="Ink 3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2179" y="5224205"/>
                <a:ext cx="975236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0" name="Ink 369"/>
              <p14:cNvContentPartPr/>
              <p14:nvPr/>
            </p14:nvContentPartPr>
            <p14:xfrm>
              <a:off x="8584696" y="937325"/>
              <a:ext cx="2317320" cy="10260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76416" y="929045"/>
                <a:ext cx="23313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3" name="Ink 372"/>
              <p14:cNvContentPartPr/>
              <p14:nvPr/>
            </p14:nvContentPartPr>
            <p14:xfrm>
              <a:off x="9995896" y="97445"/>
              <a:ext cx="270360" cy="328320"/>
            </p14:xfrm>
          </p:contentPart>
        </mc:Choice>
        <mc:Fallback xmlns="">
          <p:pic>
            <p:nvPicPr>
              <p:cNvPr id="373" name="Ink 37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87256" y="89893"/>
                <a:ext cx="282240" cy="341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2" name="Ink 381"/>
              <p14:cNvContentPartPr/>
              <p14:nvPr/>
            </p14:nvContentPartPr>
            <p14:xfrm>
              <a:off x="8043976" y="737885"/>
              <a:ext cx="3346200" cy="246240"/>
            </p14:xfrm>
          </p:contentPart>
        </mc:Choice>
        <mc:Fallback xmlns="">
          <p:pic>
            <p:nvPicPr>
              <p:cNvPr id="382" name="Ink 38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40376" y="728165"/>
                <a:ext cx="3354479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10455076" y="5802545"/>
              <a:ext cx="615420" cy="425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444639" y="5787785"/>
                <a:ext cx="637374" cy="4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140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95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348442"/>
            <a:ext cx="4176464" cy="1446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400" dirty="0"/>
              <a:t>Why bandits?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400" dirty="0"/>
              <a:t>Why linear?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5880" y="326704"/>
            <a:ext cx="6960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400" dirty="0"/>
              <a:t>What are bandit problems?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400" dirty="0"/>
              <a:t>Why stochastic?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4897" y="2780928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Goals: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4112" y="2132856"/>
            <a:ext cx="2463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Efficient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680176" y="3118324"/>
            <a:ext cx="2581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Effective</a:t>
            </a:r>
            <a:endParaRPr lang="en-US" sz="5400" dirty="0"/>
          </a:p>
        </p:txBody>
      </p:sp>
      <p:sp>
        <p:nvSpPr>
          <p:cNvPr id="71" name="TextBox 70"/>
          <p:cNvSpPr txBox="1"/>
          <p:nvPr/>
        </p:nvSpPr>
        <p:spPr>
          <a:xfrm>
            <a:off x="7045089" y="4103792"/>
            <a:ext cx="2136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Robust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43694" y="4898777"/>
            <a:ext cx="2684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Adaptive</a:t>
            </a:r>
          </a:p>
        </p:txBody>
      </p:sp>
      <p:cxnSp>
        <p:nvCxnSpPr>
          <p:cNvPr id="11" name="Straight Connector 10"/>
          <p:cNvCxnSpPr>
            <a:endCxn id="7" idx="1"/>
          </p:cNvCxnSpPr>
          <p:nvPr/>
        </p:nvCxnSpPr>
        <p:spPr>
          <a:xfrm flipV="1">
            <a:off x="5513778" y="2594521"/>
            <a:ext cx="1590334" cy="847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" idx="3"/>
            <a:endCxn id="70" idx="1"/>
          </p:cNvCxnSpPr>
          <p:nvPr/>
        </p:nvCxnSpPr>
        <p:spPr>
          <a:xfrm>
            <a:off x="5543289" y="3565758"/>
            <a:ext cx="2136887" cy="14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71" idx="1"/>
          </p:cNvCxnSpPr>
          <p:nvPr/>
        </p:nvCxnSpPr>
        <p:spPr>
          <a:xfrm>
            <a:off x="5513778" y="3889794"/>
            <a:ext cx="1531311" cy="675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303912" y="4103792"/>
            <a:ext cx="556920" cy="894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rrow: Bent 86"/>
          <p:cNvSpPr/>
          <p:nvPr/>
        </p:nvSpPr>
        <p:spPr>
          <a:xfrm flipH="1">
            <a:off x="7505218" y="476672"/>
            <a:ext cx="895020" cy="1008112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076" y="434290"/>
            <a:ext cx="4608512" cy="76944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Bandit problems: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94198" y="1463991"/>
                <a:ext cx="4608512" cy="769441"/>
              </a:xfrm>
              <a:prstGeom prst="rect">
                <a:avLst/>
              </a:prstGeom>
              <a:ln w="5715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4400" b="0" i="1" smtClean="0">
                        <a:latin typeface="Cambria Math" charset="0"/>
                      </a:rPr>
                      <m:t>𝐾</m:t>
                    </m:r>
                    <m:r>
                      <a:rPr lang="en-CA" sz="4400" b="0" i="1" smtClean="0"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sz="4400" dirty="0"/>
                  <a:t> actions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98" y="1463991"/>
                <a:ext cx="4608512" cy="769441"/>
              </a:xfrm>
              <a:prstGeom prst="rect">
                <a:avLst/>
              </a:prstGeom>
              <a:blipFill>
                <a:blip r:embed="rId3"/>
                <a:stretch>
                  <a:fillRect t="-15873" b="-3730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868954" y="2303406"/>
            <a:ext cx="4608512" cy="769441"/>
          </a:xfrm>
          <a:prstGeom prst="rect">
            <a:avLst/>
          </a:prstGeom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Explore-exploit!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10509868" y="344548"/>
              <a:ext cx="1184400" cy="1195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00871" y="335548"/>
                <a:ext cx="1202035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/>
              <p14:cNvContentPartPr/>
              <p14:nvPr/>
            </p14:nvContentPartPr>
            <p14:xfrm>
              <a:off x="8203348" y="1840708"/>
              <a:ext cx="182160" cy="6490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94348" y="1831713"/>
                <a:ext cx="199800" cy="666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2" name="Ink 61"/>
              <p14:cNvContentPartPr/>
              <p14:nvPr/>
            </p14:nvContentPartPr>
            <p14:xfrm>
              <a:off x="8062588" y="499348"/>
              <a:ext cx="217080" cy="2422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40305" y="454415"/>
                <a:ext cx="261646" cy="331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" name="Ink 62"/>
              <p14:cNvContentPartPr/>
              <p14:nvPr/>
            </p14:nvContentPartPr>
            <p14:xfrm>
              <a:off x="8183188" y="885988"/>
              <a:ext cx="69840" cy="622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0982" y="841247"/>
                <a:ext cx="114251" cy="151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4" name="Ink 63"/>
              <p14:cNvContentPartPr/>
              <p14:nvPr/>
            </p14:nvContentPartPr>
            <p14:xfrm>
              <a:off x="6623308" y="1199188"/>
              <a:ext cx="10440" cy="183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01732" y="1154188"/>
                <a:ext cx="53592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5" name="Ink 64"/>
              <p14:cNvContentPartPr/>
              <p14:nvPr/>
            </p14:nvContentPartPr>
            <p14:xfrm>
              <a:off x="6509188" y="1258588"/>
              <a:ext cx="228960" cy="306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86903" y="1214111"/>
                <a:ext cx="273530" cy="119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6" name="Ink 65"/>
              <p14:cNvContentPartPr/>
              <p14:nvPr/>
            </p14:nvContentPartPr>
            <p14:xfrm>
              <a:off x="6834268" y="1194148"/>
              <a:ext cx="136440" cy="2764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12007" y="1149148"/>
                <a:ext cx="180963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7" name="Ink 66"/>
              <p14:cNvContentPartPr/>
              <p14:nvPr/>
            </p14:nvContentPartPr>
            <p14:xfrm>
              <a:off x="9294868" y="1229788"/>
              <a:ext cx="215280" cy="201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72548" y="1185577"/>
                <a:ext cx="259920" cy="108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8" name="Ink 67"/>
              <p14:cNvContentPartPr/>
              <p14:nvPr/>
            </p14:nvContentPartPr>
            <p14:xfrm>
              <a:off x="9654508" y="1073188"/>
              <a:ext cx="77760" cy="3085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32291" y="1028188"/>
                <a:ext cx="122194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9" name="Ink 68"/>
              <p14:cNvContentPartPr/>
              <p14:nvPr/>
            </p14:nvContentPartPr>
            <p14:xfrm>
              <a:off x="11295748" y="2038708"/>
              <a:ext cx="0" cy="50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295748" y="2029708"/>
                <a:ext cx="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" name="Ink 69"/>
              <p14:cNvContentPartPr/>
              <p14:nvPr/>
            </p14:nvContentPartPr>
            <p14:xfrm>
              <a:off x="9285508" y="1917748"/>
              <a:ext cx="244440" cy="180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63221" y="1873630"/>
                <a:ext cx="289014" cy="10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Ink 70"/>
              <p14:cNvContentPartPr/>
              <p14:nvPr/>
            </p14:nvContentPartPr>
            <p14:xfrm>
              <a:off x="9680068" y="1716508"/>
              <a:ext cx="20520" cy="3006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57748" y="1671562"/>
                <a:ext cx="65160" cy="390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Ink 71"/>
              <p14:cNvContentPartPr/>
              <p14:nvPr/>
            </p14:nvContentPartPr>
            <p14:xfrm>
              <a:off x="9375868" y="1746748"/>
              <a:ext cx="14040" cy="2851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54106" y="1701805"/>
                <a:ext cx="57564" cy="374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" name="Ink 72"/>
              <p14:cNvContentPartPr/>
              <p14:nvPr/>
            </p14:nvContentPartPr>
            <p14:xfrm>
              <a:off x="6555268" y="1856908"/>
              <a:ext cx="206640" cy="230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32987" y="1811908"/>
                <a:ext cx="251202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4" name="Ink 73"/>
              <p14:cNvContentPartPr/>
              <p14:nvPr/>
            </p14:nvContentPartPr>
            <p14:xfrm>
              <a:off x="6926068" y="1699948"/>
              <a:ext cx="62640" cy="2890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03748" y="1655004"/>
                <a:ext cx="107280" cy="378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" name="Ink 74"/>
              <p14:cNvContentPartPr/>
              <p14:nvPr/>
            </p14:nvContentPartPr>
            <p14:xfrm>
              <a:off x="6617548" y="2343628"/>
              <a:ext cx="166680" cy="270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95276" y="2298628"/>
                <a:ext cx="211224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6" name="Ink 75"/>
              <p14:cNvContentPartPr/>
              <p14:nvPr/>
            </p14:nvContentPartPr>
            <p14:xfrm>
              <a:off x="6942628" y="2236348"/>
              <a:ext cx="77760" cy="2779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920411" y="2191406"/>
                <a:ext cx="122194" cy="367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7" name="Ink 76"/>
              <p14:cNvContentPartPr/>
              <p14:nvPr/>
            </p14:nvContentPartPr>
            <p14:xfrm>
              <a:off x="9281908" y="2295748"/>
              <a:ext cx="151920" cy="140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259588" y="2251873"/>
                <a:ext cx="196560" cy="101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8" name="Ink 77"/>
              <p14:cNvContentPartPr/>
              <p14:nvPr/>
            </p14:nvContentPartPr>
            <p14:xfrm>
              <a:off x="9623908" y="2209708"/>
              <a:ext cx="94320" cy="2228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01673" y="2164781"/>
                <a:ext cx="138790" cy="312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9" name="Ink 78"/>
              <p14:cNvContentPartPr/>
              <p14:nvPr/>
            </p14:nvContentPartPr>
            <p14:xfrm>
              <a:off x="10373788" y="1242028"/>
              <a:ext cx="1423440" cy="11887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364790" y="1233031"/>
                <a:ext cx="1441076" cy="1206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0" name="Ink 79"/>
              <p14:cNvContentPartPr/>
              <p14:nvPr/>
            </p14:nvContentPartPr>
            <p14:xfrm>
              <a:off x="6908428" y="2710468"/>
              <a:ext cx="15840" cy="356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86604" y="2665918"/>
                <a:ext cx="59488" cy="12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1" name="Ink 80"/>
              <p14:cNvContentPartPr/>
              <p14:nvPr/>
            </p14:nvContentPartPr>
            <p14:xfrm>
              <a:off x="6892228" y="2876428"/>
              <a:ext cx="36360" cy="900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70127" y="2833159"/>
                <a:ext cx="80562" cy="95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2" name="Ink 81"/>
              <p14:cNvContentPartPr/>
              <p14:nvPr/>
            </p14:nvContentPartPr>
            <p14:xfrm>
              <a:off x="6934348" y="2973988"/>
              <a:ext cx="20160" cy="180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12420" y="2929870"/>
                <a:ext cx="64017" cy="10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3" name="Ink 82"/>
              <p14:cNvContentPartPr/>
              <p14:nvPr/>
            </p14:nvContentPartPr>
            <p14:xfrm>
              <a:off x="9467668" y="2635588"/>
              <a:ext cx="16560" cy="180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445823" y="2591470"/>
                <a:ext cx="60250" cy="10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4" name="Ink 83"/>
              <p14:cNvContentPartPr/>
              <p14:nvPr/>
            </p14:nvContentPartPr>
            <p14:xfrm>
              <a:off x="9465508" y="2630548"/>
              <a:ext cx="2520" cy="370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443188" y="2585981"/>
                <a:ext cx="47160" cy="12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5" name="Ink 84"/>
              <p14:cNvContentPartPr/>
              <p14:nvPr/>
            </p14:nvContentPartPr>
            <p14:xfrm>
              <a:off x="9447868" y="2814148"/>
              <a:ext cx="14040" cy="2844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26106" y="2769148"/>
                <a:ext cx="57564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6" name="Ink 85"/>
              <p14:cNvContentPartPr/>
              <p14:nvPr/>
            </p14:nvContentPartPr>
            <p14:xfrm>
              <a:off x="9461548" y="2977588"/>
              <a:ext cx="16560" cy="334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39228" y="2933067"/>
                <a:ext cx="61200" cy="12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8" name="Ink 87"/>
              <p14:cNvContentPartPr/>
              <p14:nvPr/>
            </p14:nvContentPartPr>
            <p14:xfrm>
              <a:off x="10109188" y="137908"/>
              <a:ext cx="258840" cy="1994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086899" y="92908"/>
                <a:ext cx="303418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9" name="Ink 88"/>
              <p14:cNvContentPartPr/>
              <p14:nvPr/>
            </p14:nvContentPartPr>
            <p14:xfrm>
              <a:off x="10235908" y="108748"/>
              <a:ext cx="41760" cy="2840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213779" y="63748"/>
                <a:ext cx="86018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0" name="Ink 89"/>
              <p14:cNvContentPartPr/>
              <p14:nvPr/>
            </p14:nvContentPartPr>
            <p14:xfrm>
              <a:off x="10433548" y="88228"/>
              <a:ext cx="95040" cy="2815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411312" y="43285"/>
                <a:ext cx="139512" cy="371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1" name="Ink 90"/>
              <p14:cNvContentPartPr/>
              <p14:nvPr/>
            </p14:nvContentPartPr>
            <p14:xfrm>
              <a:off x="11219788" y="458668"/>
              <a:ext cx="542520" cy="11718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210794" y="449668"/>
                <a:ext cx="560148" cy="11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" name="Ink 91"/>
              <p14:cNvContentPartPr/>
              <p14:nvPr/>
            </p14:nvContentPartPr>
            <p14:xfrm>
              <a:off x="11506348" y="657748"/>
              <a:ext cx="224640" cy="2336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484028" y="612748"/>
                <a:ext cx="2692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3" name="Ink 92"/>
              <p14:cNvContentPartPr/>
              <p14:nvPr/>
            </p14:nvContentPartPr>
            <p14:xfrm>
              <a:off x="11590588" y="603028"/>
              <a:ext cx="29880" cy="2995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568534" y="558082"/>
                <a:ext cx="73989" cy="389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4" name="Ink 93"/>
              <p14:cNvContentPartPr/>
              <p14:nvPr/>
            </p14:nvContentPartPr>
            <p14:xfrm>
              <a:off x="11837188" y="652708"/>
              <a:ext cx="144000" cy="2552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814868" y="607708"/>
                <a:ext cx="1886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7" name="Ink 96"/>
              <p14:cNvContentPartPr/>
              <p14:nvPr/>
            </p14:nvContentPartPr>
            <p14:xfrm>
              <a:off x="11110816" y="603785"/>
              <a:ext cx="408240" cy="4602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101824" y="594789"/>
                <a:ext cx="425864" cy="477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8" name="Ink 97"/>
              <p14:cNvContentPartPr/>
              <p14:nvPr/>
            </p14:nvContentPartPr>
            <p14:xfrm>
              <a:off x="6778108" y="467308"/>
              <a:ext cx="4756680" cy="9198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9908" y="437068"/>
                <a:ext cx="10703159" cy="18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" name="Ink 3"/>
              <p14:cNvContentPartPr/>
              <p14:nvPr/>
            </p14:nvContentPartPr>
            <p14:xfrm rot="15959138">
              <a:off x="6097938" y="3511904"/>
              <a:ext cx="5940" cy="59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 rot="15959138">
                <a:off x="6095778" y="3509744"/>
                <a:ext cx="10260" cy="1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" name="Ink 4"/>
              <p14:cNvContentPartPr/>
              <p14:nvPr/>
            </p14:nvContentPartPr>
            <p14:xfrm>
              <a:off x="6202698" y="3482744"/>
              <a:ext cx="180" cy="59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00538" y="3480584"/>
                <a:ext cx="4500" cy="102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Arrow: Bent 19"/>
          <p:cNvSpPr/>
          <p:nvPr/>
        </p:nvSpPr>
        <p:spPr>
          <a:xfrm>
            <a:off x="8248288" y="476672"/>
            <a:ext cx="936104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/>
              <p14:cNvContentPartPr/>
              <p14:nvPr/>
            </p14:nvContentPartPr>
            <p14:xfrm>
              <a:off x="6786388" y="369659"/>
              <a:ext cx="2819880" cy="21200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77388" y="360659"/>
                <a:ext cx="2837520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559248" y="3348161"/>
                <a:ext cx="11286900" cy="831190"/>
              </a:xfrm>
              <a:prstGeom prst="rect">
                <a:avLst/>
              </a:prstGeom>
              <a:ln w="5715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Stochastic: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CA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CA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sz="4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 (⋅)</m:t>
                    </m:r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≔{1,…,</m:t>
                    </m:r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m:rPr>
                        <m:lit/>
                      </m:rPr>
                      <a:rPr lang="en-CA" sz="4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48" y="3348161"/>
                <a:ext cx="11286900" cy="831190"/>
              </a:xfrm>
              <a:prstGeom prst="rect">
                <a:avLst/>
              </a:prstGeom>
              <a:blipFill>
                <a:blip r:embed="rId80"/>
                <a:stretch>
                  <a:fillRect l="-2215" t="-13869" b="-27007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39416" y="4418724"/>
                <a:ext cx="4608512" cy="174022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CA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unknown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CA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4418724"/>
                <a:ext cx="4608512" cy="1740220"/>
              </a:xfrm>
              <a:prstGeom prst="rect">
                <a:avLst/>
              </a:prstGeom>
              <a:blipFill>
                <a:blip r:embed="rId81"/>
                <a:stretch>
                  <a:fillRect t="-3833"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5773006" y="4707161"/>
                <a:ext cx="5989302" cy="107721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B050"/>
                    </a:solidFill>
                  </a:rPr>
                  <a:t>Regret: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CA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CA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sSub>
                        <m:sSubPr>
                          <m:ctrlP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06" y="4707161"/>
                <a:ext cx="5989302" cy="1077218"/>
              </a:xfrm>
              <a:prstGeom prst="rect">
                <a:avLst/>
              </a:prstGeom>
              <a:blipFill>
                <a:blip r:embed="rId82"/>
                <a:stretch>
                  <a:fillRect t="-6704"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1"/>
                </a:solidFill>
              </a:rPr>
              <a:t>Stochastic Linear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21074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sz="4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CA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4800" dirty="0"/>
                  <a:t>huge, e.g., compared to </a:t>
                </a:r>
                <a14:m>
                  <m:oMath xmlns:m="http://schemas.openxmlformats.org/officeDocument/2006/math">
                    <m:r>
                      <a:rPr lang="en-CA" sz="4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sz="4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4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sz="4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4800" b="0" i="1" smtClean="0">
                                <a:latin typeface="Cambria Math" panose="02040503050406030204" pitchFamily="18" charset="0"/>
                              </a:rPr>
                              <m:t>𝐾𝑛</m:t>
                            </m:r>
                          </m:e>
                        </m:rad>
                      </m:e>
                    </m:d>
                  </m:oMath>
                </a14:m>
                <a:r>
                  <a:rPr lang="en-CA" sz="4800" dirty="0"/>
                  <a:t>. Bad!!!</a:t>
                </a:r>
                <a:br>
                  <a:rPr lang="en-CA" sz="4800" dirty="0"/>
                </a:br>
                <a:endParaRPr lang="en-CA" sz="48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2107432"/>
              </a:xfrm>
              <a:blipFill>
                <a:blip r:embed="rId2"/>
                <a:stretch>
                  <a:fillRect t="-127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151784" y="515719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FF0000"/>
                </a:solidFill>
              </a:rPr>
              <a:t>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08168" y="5157192"/>
                <a:ext cx="43924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CA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CA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5157192"/>
                <a:ext cx="4392488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38200" y="3501008"/>
                <a:ext cx="10730408" cy="1582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4800" dirty="0"/>
                  <a:t>Assumption: </a:t>
                </a:r>
                <a14:m>
                  <m:oMath xmlns:m="http://schemas.openxmlformats.org/officeDocument/2006/math">
                    <m:r>
                      <a:rPr lang="en-CA" sz="4800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CA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4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CA" sz="4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4800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CA" sz="4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CA" sz="4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48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CA" sz="4800" dirty="0"/>
              </a:p>
              <a:p>
                <a:r>
                  <a:rPr lang="en-CA" sz="4800" dirty="0" err="1"/>
                  <a:t>s.t.</a:t>
                </a:r>
                <a:r>
                  <a:rPr lang="en-CA" sz="4800" dirty="0"/>
                  <a:t> </a:t>
                </a:r>
                <a14:m>
                  <m:oMath xmlns:m="http://schemas.openxmlformats.org/officeDocument/2006/math">
                    <m:r>
                      <a:rPr lang="en-CA" sz="4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4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4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CA" sz="4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4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4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CA" sz="48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CA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4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48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01008"/>
                <a:ext cx="10730408" cy="1582869"/>
              </a:xfrm>
              <a:prstGeom prst="rect">
                <a:avLst/>
              </a:prstGeom>
              <a:blipFill>
                <a:blip r:embed="rId4"/>
                <a:stretch>
                  <a:fillRect l="-2614" t="-7308" b="-2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3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11" y="149209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accent1"/>
                </a:solidFill>
              </a:rPr>
              <a:t>Reproducing </a:t>
            </a:r>
            <a:r>
              <a:rPr lang="en-CA" b="1" i="1" dirty="0">
                <a:solidFill>
                  <a:schemeClr val="accent1"/>
                </a:solidFill>
              </a:rPr>
              <a:t>K</a:t>
            </a:r>
            <a:r>
              <a:rPr lang="en-CA" b="1" dirty="0">
                <a:solidFill>
                  <a:schemeClr val="accent1"/>
                </a:solidFill>
              </a:rPr>
              <a:t>-armed bandits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76054" y="1799929"/>
                <a:ext cx="23054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4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CA" sz="4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CA" sz="4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54" y="1799929"/>
                <a:ext cx="230547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063552" y="2852220"/>
                <a:ext cx="2305472" cy="2915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5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2852220"/>
                <a:ext cx="2305472" cy="2915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55440" y="3744145"/>
                <a:ext cx="23054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4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4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4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3744145"/>
                <a:ext cx="230547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943872" y="2808041"/>
                <a:ext cx="2305472" cy="2959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CA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CA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/>
                            <m:e/>
                            <m:e>
                              <m:r>
                                <a:rPr lang="en-CA" sz="2800" b="0" i="1" dirty="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en-CA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CA" sz="2800" b="0" i="1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CA" sz="5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2808041"/>
                <a:ext cx="2305472" cy="2959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19736" y="3744145"/>
                <a:ext cx="23054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4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CA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4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3744145"/>
                <a:ext cx="230547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600056" y="3744145"/>
                <a:ext cx="45352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8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CA" sz="4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4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CA" sz="4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CA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4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4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4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CA" sz="4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4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3744145"/>
                <a:ext cx="453528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768408" y="886141"/>
            <a:ext cx="2084752" cy="1727534"/>
            <a:chOff x="8618732" y="1303991"/>
            <a:chExt cx="3162420" cy="280891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/>
                <p14:cNvContentPartPr/>
                <p14:nvPr/>
              </p14:nvContentPartPr>
              <p14:xfrm>
                <a:off x="9624392" y="1462751"/>
                <a:ext cx="55080" cy="152496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10758" y="1448116"/>
                  <a:ext cx="81802" cy="155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/>
                <p14:cNvContentPartPr/>
                <p14:nvPr/>
              </p14:nvContentPartPr>
              <p14:xfrm>
                <a:off x="9637712" y="2925431"/>
                <a:ext cx="1603080" cy="2304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24066" y="2910662"/>
                  <a:ext cx="1629825" cy="51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/>
                <p14:cNvContentPartPr/>
                <p14:nvPr/>
              </p14:nvContentPartPr>
              <p14:xfrm>
                <a:off x="9878552" y="1303991"/>
                <a:ext cx="1366920" cy="95580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64910" y="1289358"/>
                  <a:ext cx="1393658" cy="9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/>
                <p14:cNvContentPartPr/>
                <p14:nvPr/>
              </p14:nvContentPartPr>
              <p14:xfrm>
                <a:off x="9540872" y="1431791"/>
                <a:ext cx="301680" cy="23328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27234" y="1417138"/>
                  <a:ext cx="328411" cy="2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/>
                <p14:cNvContentPartPr/>
                <p14:nvPr/>
              </p14:nvContentPartPr>
              <p14:xfrm>
                <a:off x="11099672" y="2810231"/>
                <a:ext cx="199800" cy="31320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86024" y="2795623"/>
                  <a:ext cx="226549" cy="341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/>
                <p14:cNvContentPartPr/>
                <p14:nvPr/>
              </p14:nvContentPartPr>
              <p14:xfrm>
                <a:off x="11366792" y="2923631"/>
                <a:ext cx="414360" cy="34812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53144" y="2909029"/>
                  <a:ext cx="441111" cy="376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/>
                <p14:cNvContentPartPr/>
                <p14:nvPr/>
              </p14:nvContentPartPr>
              <p14:xfrm>
                <a:off x="8986832" y="2951008"/>
                <a:ext cx="638640" cy="97776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66636" y="2929371"/>
                  <a:ext cx="679033" cy="1021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/>
                <p14:cNvContentPartPr/>
                <p14:nvPr/>
              </p14:nvContentPartPr>
              <p14:xfrm>
                <a:off x="8618732" y="3813748"/>
                <a:ext cx="270540" cy="29916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98591" y="3792129"/>
                  <a:ext cx="310822" cy="34239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723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1"/>
                </a:solidFill>
              </a:rPr>
              <a:t>Difference to </a:t>
            </a:r>
            <a:r>
              <a:rPr lang="en-CA" b="1" i="1" dirty="0">
                <a:solidFill>
                  <a:schemeClr val="accent1"/>
                </a:solidFill>
              </a:rPr>
              <a:t>K</a:t>
            </a:r>
            <a:r>
              <a:rPr lang="en-CA" b="1" dirty="0">
                <a:solidFill>
                  <a:schemeClr val="accent1"/>
                </a:solidFill>
              </a:rPr>
              <a:t>-armed bandits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17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1825625"/>
                <a:ext cx="11449272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CA" sz="4800" dirty="0"/>
                  <a:t>K-armed bandits:</a:t>
                </a:r>
                <a:br>
                  <a:rPr lang="en-CA" sz="4800" dirty="0"/>
                </a:br>
                <a:r>
                  <a:rPr lang="en-CA" sz="4800" dirty="0">
                    <a:solidFill>
                      <a:srgbClr val="00B050"/>
                    </a:solidFill>
                  </a:rPr>
                  <a:t>Learn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4800" dirty="0">
                    <a:solidFill>
                      <a:srgbClr val="00B050"/>
                    </a:solidFill>
                  </a:rPr>
                  <a:t>Choose action </a:t>
                </a:r>
                <a14:m>
                  <m:oMath xmlns:m="http://schemas.openxmlformats.org/officeDocument/2006/math">
                    <m:r>
                      <a:rPr lang="en-CA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sz="4800" dirty="0"/>
              </a:p>
              <a:p>
                <a:pPr>
                  <a:lnSpc>
                    <a:spcPct val="120000"/>
                  </a:lnSpc>
                </a:pPr>
                <a:r>
                  <a:rPr lang="en-CA" sz="4800" dirty="0"/>
                  <a:t>Linear bandits:</a:t>
                </a:r>
                <a:br>
                  <a:rPr lang="en-CA" sz="4800" dirty="0"/>
                </a:br>
                <a:r>
                  <a:rPr lang="en-CA" sz="4800" dirty="0">
                    <a:solidFill>
                      <a:srgbClr val="00B050"/>
                    </a:solidFill>
                  </a:rPr>
                  <a:t>Learn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4800" dirty="0">
                    <a:solidFill>
                      <a:srgbClr val="00B050"/>
                    </a:solidFill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4800" dirty="0">
                    <a:solidFill>
                      <a:srgbClr val="00B050"/>
                    </a:solidFill>
                  </a:rPr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CA" sz="4800" dirty="0">
                    <a:solidFill>
                      <a:srgbClr val="00B050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18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1825625"/>
                <a:ext cx="11449272" cy="4351338"/>
              </a:xfrm>
              <a:blipFill>
                <a:blip r:embed="rId3"/>
                <a:stretch>
                  <a:fillRect l="-2236" t="-1120" r="-8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7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447928" y="4293096"/>
                <a:ext cx="6565366" cy="19291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8" algn="ctr"/>
                <a:r>
                  <a:rPr lang="en-US" sz="3200" dirty="0">
                    <a:solidFill>
                      <a:srgbClr val="00B050"/>
                    </a:solidFill>
                  </a:rPr>
                  <a:t>Regret:</a:t>
                </a: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CA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  <m:sSubSup>
                                <m:sSubSupPr>
                                  <m:ctrlP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CA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CA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CA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CA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CA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8" y="4293096"/>
                <a:ext cx="6565366" cy="1929118"/>
              </a:xfrm>
              <a:prstGeom prst="rect">
                <a:avLst/>
              </a:prstGeom>
              <a:blipFill>
                <a:blip r:embed="rId3"/>
                <a:stretch>
                  <a:fillRect t="-41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1"/>
                </a:solidFill>
              </a:rPr>
              <a:t>Contextual Bandits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17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1825625"/>
                <a:ext cx="11449272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CA" sz="3200" dirty="0"/>
                  <a:t>Round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CA" sz="3200" b="0" dirty="0"/>
              </a:p>
              <a:p>
                <a:pPr marL="914400" indent="-914400">
                  <a:lnSpc>
                    <a:spcPct val="120000"/>
                  </a:lnSpc>
                  <a:buSzPct val="90000"/>
                  <a:buFont typeface="+mj-lt"/>
                  <a:buAutoNum type="arabicPeriod"/>
                </a:pPr>
                <a:r>
                  <a:rPr lang="en-CA" sz="3200" dirty="0"/>
                  <a:t>Receive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CA" sz="3200" b="0" dirty="0"/>
              </a:p>
              <a:p>
                <a:pPr marL="914400" indent="-914400">
                  <a:lnSpc>
                    <a:spcPct val="120000"/>
                  </a:lnSpc>
                  <a:buSzPct val="90000"/>
                  <a:buFont typeface="+mj-lt"/>
                  <a:buAutoNum type="arabicPeriod"/>
                </a:pPr>
                <a:r>
                  <a:rPr lang="en-CA" sz="3200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3200" b="0" dirty="0"/>
              </a:p>
              <a:p>
                <a:pPr marL="914400" indent="-914400">
                  <a:lnSpc>
                    <a:spcPct val="120000"/>
                  </a:lnSpc>
                  <a:buSzPct val="90000"/>
                  <a:buFont typeface="+mj-lt"/>
                  <a:buAutoNum type="arabicPeriod"/>
                </a:pPr>
                <a:r>
                  <a:rPr lang="en-CA" sz="3200" dirty="0"/>
                  <a:t>Incur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d>
                      <m:d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CA" sz="32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CA" sz="3200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CA" sz="3200" b="0" i="1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CA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8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1825625"/>
                <a:ext cx="11449272" cy="4351338"/>
              </a:xfrm>
              <a:blipFill>
                <a:blip r:embed="rId4"/>
                <a:stretch>
                  <a:fillRect l="-1384" t="-4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896200" y="332656"/>
            <a:ext cx="40324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P. Auer 2002</a:t>
            </a:r>
          </a:p>
          <a:p>
            <a:r>
              <a:rPr lang="en-CA" dirty="0"/>
              <a:t>T. Zhang, J. Langford, 2008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1438738"/>
            <a:ext cx="3738752" cy="22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3610</TotalTime>
  <Words>1656</Words>
  <Application>Microsoft Office PowerPoint</Application>
  <PresentationFormat>Widescreen</PresentationFormat>
  <Paragraphs>319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Wingdings</vt:lpstr>
      <vt:lpstr>Office Theme</vt:lpstr>
      <vt:lpstr>Stochastic Linear Bandits</vt:lpstr>
      <vt:lpstr>Thanks to.. (or spot the bandit!)</vt:lpstr>
      <vt:lpstr>Contents</vt:lpstr>
      <vt:lpstr>PowerPoint Presentation</vt:lpstr>
      <vt:lpstr>PowerPoint Presentation</vt:lpstr>
      <vt:lpstr>Stochastic Linear Bandits</vt:lpstr>
      <vt:lpstr>Reproducing K-armed bandits</vt:lpstr>
      <vt:lpstr>Difference to K-armed bandits</vt:lpstr>
      <vt:lpstr>Contextual Bandits</vt:lpstr>
      <vt:lpstr>LinRel/LinUCB</vt:lpstr>
      <vt:lpstr>Set of actions X⊆R^d  possibly infinite</vt:lpstr>
      <vt:lpstr>PowerPoint Presentation</vt:lpstr>
      <vt:lpstr>PowerPoint Presentation</vt:lpstr>
      <vt:lpstr>Some problems persist… </vt:lpstr>
      <vt:lpstr>And the hunt goes on..</vt:lpstr>
      <vt:lpstr>PowerPoint Presentation</vt:lpstr>
      <vt:lpstr>Sparsity</vt:lpstr>
      <vt:lpstr>Bandits on the hypercube</vt:lpstr>
      <vt:lpstr>Greater generality?</vt:lpstr>
      <vt:lpstr>     Results</vt:lpstr>
      <vt:lpstr>..and good empirical performance..</vt:lpstr>
      <vt:lpstr>Can we do better?</vt:lpstr>
      <vt:lpstr>Is parameter noise so special??</vt:lpstr>
      <vt:lpstr>How about adapting to p?</vt:lpstr>
      <vt:lpstr>PowerPoint Presentation</vt:lpstr>
      <vt:lpstr>PowerPoint Presentation</vt:lpstr>
      <vt:lpstr>Asymptopia: instance dependence</vt:lpstr>
      <vt:lpstr>PowerPoint Presentation</vt:lpstr>
      <vt:lpstr>Matrix Bandits</vt:lpstr>
      <vt:lpstr>Online ⇒Confidence Set Conversion</vt:lpstr>
      <vt:lpstr>Parameter noise?</vt:lpstr>
      <vt:lpstr>Can it be done?</vt:lpstr>
      <vt:lpstr>Rank-one bandits</vt:lpstr>
      <vt:lpstr>Summary &amp; What’s Next?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Csaba Szepesvari</dc:creator>
  <cp:lastModifiedBy>Csaba Szepesvari</cp:lastModifiedBy>
  <cp:revision>271</cp:revision>
  <dcterms:created xsi:type="dcterms:W3CDTF">2016-10-03T23:03:00Z</dcterms:created>
  <dcterms:modified xsi:type="dcterms:W3CDTF">2017-04-20T18:39:57Z</dcterms:modified>
</cp:coreProperties>
</file>